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Noto Sans JP Heavy" charset="1" panose="020B0A00000000000000"/>
      <p:regular r:id="rId33"/>
    </p:embeddedFont>
    <p:embeddedFont>
      <p:font typeface="Noto Sans JP Bold" charset="1" panose="020B0800000000000000"/>
      <p:regular r:id="rId34"/>
    </p:embeddedFont>
    <p:embeddedFont>
      <p:font typeface="Noto Sans JP Medium" charset="1" panose="020B0600000000000000"/>
      <p:regular r:id="rId35"/>
    </p:embeddedFont>
    <p:embeddedFont>
      <p:font typeface="Open Sans Bold" charset="1" panose="00000000000000000000"/>
      <p:regular r:id="rId36"/>
    </p:embeddedFont>
    <p:embeddedFont>
      <p:font typeface="Noto Sans JP" charset="1" panose="020B0500000000000000"/>
      <p:regular r:id="rId37"/>
    </p:embeddedFont>
    <p:embeddedFont>
      <p:font typeface="Open Sans Ultra-Bold" charset="1" panose="000000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svg" Type="http://schemas.openxmlformats.org/officeDocument/2006/relationships/image"/><Relationship Id="rId12" Target="../media/image33.png" Type="http://schemas.openxmlformats.org/officeDocument/2006/relationships/image"/><Relationship Id="rId13" Target="../media/image34.svg" Type="http://schemas.openxmlformats.org/officeDocument/2006/relationships/image"/><Relationship Id="rId14" Target="../media/image35.png" Type="http://schemas.openxmlformats.org/officeDocument/2006/relationships/image"/><Relationship Id="rId15" Target="../media/image36.svg" Type="http://schemas.openxmlformats.org/officeDocument/2006/relationships/image"/><Relationship Id="rId16" Target="../media/image37.png" Type="http://schemas.openxmlformats.org/officeDocument/2006/relationships/image"/><Relationship Id="rId17" Target="../media/image38.svg" Type="http://schemas.openxmlformats.org/officeDocument/2006/relationships/image"/><Relationship Id="rId18" Target="../media/image39.png" Type="http://schemas.openxmlformats.org/officeDocument/2006/relationships/image"/><Relationship Id="rId19" Target="../media/image40.svg" Type="http://schemas.openxmlformats.org/officeDocument/2006/relationships/image"/><Relationship Id="rId2" Target="../media/image14.png" Type="http://schemas.openxmlformats.org/officeDocument/2006/relationships/image"/><Relationship Id="rId20" Target="../media/image41.png" Type="http://schemas.openxmlformats.org/officeDocument/2006/relationships/image"/><Relationship Id="rId21" Target="../media/image42.svg" Type="http://schemas.openxmlformats.org/officeDocument/2006/relationships/image"/><Relationship Id="rId22" Target="../media/image43.png" Type="http://schemas.openxmlformats.org/officeDocument/2006/relationships/image"/><Relationship Id="rId23" Target="../media/image44.svg" Type="http://schemas.openxmlformats.org/officeDocument/2006/relationships/image"/><Relationship Id="rId24" Target="../media/image45.png" Type="http://schemas.openxmlformats.org/officeDocument/2006/relationships/image"/><Relationship Id="rId25" Target="../media/image46.svg" Type="http://schemas.openxmlformats.org/officeDocument/2006/relationships/image"/><Relationship Id="rId26" Target="../media/image47.png" Type="http://schemas.openxmlformats.org/officeDocument/2006/relationships/image"/><Relationship Id="rId27" Target="../media/image48.svg" Type="http://schemas.openxmlformats.org/officeDocument/2006/relationships/image"/><Relationship Id="rId28" Target="../media/image49.png" Type="http://schemas.openxmlformats.org/officeDocument/2006/relationships/image"/><Relationship Id="rId29" Target="../media/image50.svg" Type="http://schemas.openxmlformats.org/officeDocument/2006/relationships/image"/><Relationship Id="rId3" Target="../media/image15.svg" Type="http://schemas.openxmlformats.org/officeDocument/2006/relationships/image"/><Relationship Id="rId30" Target="../media/image51.png" Type="http://schemas.openxmlformats.org/officeDocument/2006/relationships/image"/><Relationship Id="rId31" Target="../media/image52.svg" Type="http://schemas.openxmlformats.org/officeDocument/2006/relationships/image"/><Relationship Id="rId32" Target="../media/image53.png" Type="http://schemas.openxmlformats.org/officeDocument/2006/relationships/image"/><Relationship Id="rId33" Target="../media/image54.svg" Type="http://schemas.openxmlformats.org/officeDocument/2006/relationships/image"/><Relationship Id="rId34" Target="../media/image55.png" Type="http://schemas.openxmlformats.org/officeDocument/2006/relationships/image"/><Relationship Id="rId35" Target="../media/image56.svg" Type="http://schemas.openxmlformats.org/officeDocument/2006/relationships/image"/><Relationship Id="rId36" Target="../media/image57.png" Type="http://schemas.openxmlformats.org/officeDocument/2006/relationships/image"/><Relationship Id="rId37" Target="../media/image58.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svg" Type="http://schemas.openxmlformats.org/officeDocument/2006/relationships/image"/><Relationship Id="rId12" Target="../media/image65.png" Type="http://schemas.openxmlformats.org/officeDocument/2006/relationships/image"/><Relationship Id="rId13" Target="../media/image66.svg" Type="http://schemas.openxmlformats.org/officeDocument/2006/relationships/image"/><Relationship Id="rId14" Target="../media/image67.png" Type="http://schemas.openxmlformats.org/officeDocument/2006/relationships/image"/><Relationship Id="rId15" Target="../media/image68.svg" Type="http://schemas.openxmlformats.org/officeDocument/2006/relationships/image"/><Relationship Id="rId16" Target="../media/image69.png" Type="http://schemas.openxmlformats.org/officeDocument/2006/relationships/image"/><Relationship Id="rId17" Target="../media/image70.svg" Type="http://schemas.openxmlformats.org/officeDocument/2006/relationships/image"/><Relationship Id="rId18" Target="../media/image71.png" Type="http://schemas.openxmlformats.org/officeDocument/2006/relationships/image"/><Relationship Id="rId19" Target="../media/image72.svg" Type="http://schemas.openxmlformats.org/officeDocument/2006/relationships/image"/><Relationship Id="rId2" Target="../media/image3.png" Type="http://schemas.openxmlformats.org/officeDocument/2006/relationships/image"/><Relationship Id="rId20" Target="../media/image73.png" Type="http://schemas.openxmlformats.org/officeDocument/2006/relationships/image"/><Relationship Id="rId21" Target="../media/image74.svg" Type="http://schemas.openxmlformats.org/officeDocument/2006/relationships/image"/><Relationship Id="rId22" Target="../media/image75.png" Type="http://schemas.openxmlformats.org/officeDocument/2006/relationships/image"/><Relationship Id="rId23" Target="../media/image76.svg" Type="http://schemas.openxmlformats.org/officeDocument/2006/relationships/image"/><Relationship Id="rId24" Target="../media/image77.png" Type="http://schemas.openxmlformats.org/officeDocument/2006/relationships/image"/><Relationship Id="rId25" Target="../media/image78.svg" Type="http://schemas.openxmlformats.org/officeDocument/2006/relationships/image"/><Relationship Id="rId26" Target="../media/image79.png" Type="http://schemas.openxmlformats.org/officeDocument/2006/relationships/image"/><Relationship Id="rId27" Target="../media/image80.svg" Type="http://schemas.openxmlformats.org/officeDocument/2006/relationships/image"/><Relationship Id="rId28" Target="../media/image81.png" Type="http://schemas.openxmlformats.org/officeDocument/2006/relationships/image"/><Relationship Id="rId29" Target="../media/image82.sv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 Id="rId8" Target="../media/image61.png" Type="http://schemas.openxmlformats.org/officeDocument/2006/relationships/image"/><Relationship Id="rId9" Target="../media/image6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a:off x="857250" y="1047750"/>
            <a:ext cx="16573459" cy="0"/>
          </a:xfrm>
          <a:prstGeom prst="line">
            <a:avLst/>
          </a:prstGeom>
          <a:ln cap="flat" w="19050">
            <a:solidFill>
              <a:srgbClr val="1B1B1B"/>
            </a:solidFill>
            <a:prstDash val="solid"/>
            <a:headEnd type="none" len="sm" w="sm"/>
            <a:tailEnd type="none" len="sm" w="sm"/>
          </a:ln>
        </p:spPr>
      </p:sp>
      <p:sp>
        <p:nvSpPr>
          <p:cNvPr name="AutoShape 3" id="3"/>
          <p:cNvSpPr/>
          <p:nvPr/>
        </p:nvSpPr>
        <p:spPr>
          <a:xfrm flipV="true">
            <a:off x="856856" y="904405"/>
            <a:ext cx="16574288" cy="0"/>
          </a:xfrm>
          <a:prstGeom prst="line">
            <a:avLst/>
          </a:prstGeom>
          <a:ln cap="flat" w="57150">
            <a:solidFill>
              <a:srgbClr val="1B1B1B"/>
            </a:solidFill>
            <a:prstDash val="solid"/>
            <a:headEnd type="none" len="sm" w="sm"/>
            <a:tailEnd type="none" len="sm" w="sm"/>
          </a:ln>
        </p:spPr>
      </p:sp>
      <p:sp>
        <p:nvSpPr>
          <p:cNvPr name="AutoShape 4" id="4"/>
          <p:cNvSpPr/>
          <p:nvPr/>
        </p:nvSpPr>
        <p:spPr>
          <a:xfrm>
            <a:off x="857250" y="9382595"/>
            <a:ext cx="16573500" cy="0"/>
          </a:xfrm>
          <a:prstGeom prst="line">
            <a:avLst/>
          </a:prstGeom>
          <a:ln cap="flat" w="57150">
            <a:solidFill>
              <a:srgbClr val="1B1B1B"/>
            </a:solidFill>
            <a:prstDash val="solid"/>
            <a:headEnd type="none" len="sm" w="sm"/>
            <a:tailEnd type="none" len="sm" w="sm"/>
          </a:ln>
        </p:spPr>
      </p:sp>
      <p:sp>
        <p:nvSpPr>
          <p:cNvPr name="Freeform 5" id="5"/>
          <p:cNvSpPr/>
          <p:nvPr/>
        </p:nvSpPr>
        <p:spPr>
          <a:xfrm flipH="true" flipV="false" rot="0">
            <a:off x="13374676" y="1505082"/>
            <a:ext cx="5352794" cy="6277264"/>
          </a:xfrm>
          <a:custGeom>
            <a:avLst/>
            <a:gdLst/>
            <a:ahLst/>
            <a:cxnLst/>
            <a:rect r="r" b="b" t="t" l="l"/>
            <a:pathLst>
              <a:path h="6277264" w="5352794">
                <a:moveTo>
                  <a:pt x="5352794" y="0"/>
                </a:moveTo>
                <a:lnTo>
                  <a:pt x="0" y="0"/>
                </a:lnTo>
                <a:lnTo>
                  <a:pt x="0" y="6277264"/>
                </a:lnTo>
                <a:lnTo>
                  <a:pt x="5352794" y="6277264"/>
                </a:lnTo>
                <a:lnTo>
                  <a:pt x="5352794"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857250" y="7025641"/>
            <a:ext cx="16573500" cy="0"/>
          </a:xfrm>
          <a:prstGeom prst="line">
            <a:avLst/>
          </a:prstGeom>
          <a:ln cap="flat" w="19050">
            <a:solidFill>
              <a:srgbClr val="1B1B1B"/>
            </a:solidFill>
            <a:prstDash val="solid"/>
            <a:headEnd type="none" len="sm" w="sm"/>
            <a:tailEnd type="none" len="sm" w="sm"/>
          </a:ln>
        </p:spPr>
      </p:sp>
      <p:sp>
        <p:nvSpPr>
          <p:cNvPr name="AutoShape 7" id="7"/>
          <p:cNvSpPr/>
          <p:nvPr/>
        </p:nvSpPr>
        <p:spPr>
          <a:xfrm>
            <a:off x="857250" y="9239250"/>
            <a:ext cx="16573500" cy="0"/>
          </a:xfrm>
          <a:prstGeom prst="line">
            <a:avLst/>
          </a:prstGeom>
          <a:ln cap="flat" w="19050">
            <a:solidFill>
              <a:srgbClr val="1B1B1B"/>
            </a:solidFill>
            <a:prstDash val="solid"/>
            <a:headEnd type="none" len="sm" w="sm"/>
            <a:tailEnd type="none" len="sm" w="sm"/>
          </a:ln>
        </p:spPr>
      </p:sp>
      <p:sp>
        <p:nvSpPr>
          <p:cNvPr name="Freeform 8" id="8"/>
          <p:cNvSpPr/>
          <p:nvPr/>
        </p:nvSpPr>
        <p:spPr>
          <a:xfrm flipH="false" flipV="false" rot="0">
            <a:off x="8269405" y="7751446"/>
            <a:ext cx="198314" cy="306277"/>
          </a:xfrm>
          <a:custGeom>
            <a:avLst/>
            <a:gdLst/>
            <a:ahLst/>
            <a:cxnLst/>
            <a:rect r="r" b="b" t="t" l="l"/>
            <a:pathLst>
              <a:path h="306277" w="198314">
                <a:moveTo>
                  <a:pt x="0" y="0"/>
                </a:moveTo>
                <a:lnTo>
                  <a:pt x="198314" y="0"/>
                </a:lnTo>
                <a:lnTo>
                  <a:pt x="198314" y="306277"/>
                </a:lnTo>
                <a:lnTo>
                  <a:pt x="0" y="3062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8269405" y="8272341"/>
            <a:ext cx="218677" cy="218677"/>
          </a:xfrm>
          <a:custGeom>
            <a:avLst/>
            <a:gdLst/>
            <a:ahLst/>
            <a:cxnLst/>
            <a:rect r="r" b="b" t="t" l="l"/>
            <a:pathLst>
              <a:path h="218677" w="218677">
                <a:moveTo>
                  <a:pt x="0" y="0"/>
                </a:moveTo>
                <a:lnTo>
                  <a:pt x="218677" y="0"/>
                </a:lnTo>
                <a:lnTo>
                  <a:pt x="218677" y="218677"/>
                </a:lnTo>
                <a:lnTo>
                  <a:pt x="0" y="2186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1716596" y="2877583"/>
            <a:ext cx="3442066" cy="686116"/>
            <a:chOff x="0" y="0"/>
            <a:chExt cx="906552" cy="180706"/>
          </a:xfrm>
        </p:grpSpPr>
        <p:sp>
          <p:nvSpPr>
            <p:cNvPr name="Freeform 11" id="11"/>
            <p:cNvSpPr/>
            <p:nvPr/>
          </p:nvSpPr>
          <p:spPr>
            <a:xfrm flipH="false" flipV="false" rot="0">
              <a:off x="0" y="0"/>
              <a:ext cx="906552" cy="180706"/>
            </a:xfrm>
            <a:custGeom>
              <a:avLst/>
              <a:gdLst/>
              <a:ahLst/>
              <a:cxnLst/>
              <a:rect r="r" b="b" t="t" l="l"/>
              <a:pathLst>
                <a:path h="180706" w="906552">
                  <a:moveTo>
                    <a:pt x="0" y="0"/>
                  </a:moveTo>
                  <a:lnTo>
                    <a:pt x="906552" y="0"/>
                  </a:lnTo>
                  <a:lnTo>
                    <a:pt x="906552" y="180706"/>
                  </a:lnTo>
                  <a:lnTo>
                    <a:pt x="0" y="180706"/>
                  </a:lnTo>
                  <a:close/>
                </a:path>
              </a:pathLst>
            </a:custGeom>
            <a:solidFill>
              <a:srgbClr val="1B1B1B"/>
            </a:solidFill>
          </p:spPr>
        </p:sp>
        <p:sp>
          <p:nvSpPr>
            <p:cNvPr name="TextBox 12" id="12"/>
            <p:cNvSpPr txBox="true"/>
            <p:nvPr/>
          </p:nvSpPr>
          <p:spPr>
            <a:xfrm>
              <a:off x="0" y="-47625"/>
              <a:ext cx="906552" cy="228331"/>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1716596" y="3827380"/>
            <a:ext cx="10217126" cy="1368428"/>
          </a:xfrm>
          <a:prstGeom prst="rect">
            <a:avLst/>
          </a:prstGeom>
        </p:spPr>
        <p:txBody>
          <a:bodyPr anchor="t" rtlCol="false" tIns="0" lIns="0" bIns="0" rIns="0">
            <a:spAutoFit/>
          </a:bodyPr>
          <a:lstStyle/>
          <a:p>
            <a:pPr algn="l">
              <a:lnSpc>
                <a:spcPts val="11199"/>
              </a:lnSpc>
            </a:pPr>
            <a:r>
              <a:rPr lang="en-US" sz="7999" spc="399" b="true">
                <a:solidFill>
                  <a:srgbClr val="1B1B1B"/>
                </a:solidFill>
                <a:latin typeface="Noto Sans JP Heavy"/>
                <a:ea typeface="Noto Sans JP Heavy"/>
                <a:cs typeface="Noto Sans JP Heavy"/>
                <a:sym typeface="Noto Sans JP Heavy"/>
              </a:rPr>
              <a:t>年次報告書</a:t>
            </a:r>
          </a:p>
        </p:txBody>
      </p:sp>
      <p:sp>
        <p:nvSpPr>
          <p:cNvPr name="TextBox 14" id="14"/>
          <p:cNvSpPr txBox="true"/>
          <p:nvPr/>
        </p:nvSpPr>
        <p:spPr>
          <a:xfrm rot="0">
            <a:off x="1967705" y="2930128"/>
            <a:ext cx="2939849" cy="504825"/>
          </a:xfrm>
          <a:prstGeom prst="rect">
            <a:avLst/>
          </a:prstGeom>
        </p:spPr>
        <p:txBody>
          <a:bodyPr anchor="t" rtlCol="false" tIns="0" lIns="0" bIns="0" rIns="0">
            <a:spAutoFit/>
          </a:bodyPr>
          <a:lstStyle/>
          <a:p>
            <a:pPr algn="ctr">
              <a:lnSpc>
                <a:spcPts val="4199"/>
              </a:lnSpc>
            </a:pPr>
            <a:r>
              <a:rPr lang="en-US" b="true" sz="2999" spc="149">
                <a:solidFill>
                  <a:srgbClr val="F6F6F6"/>
                </a:solidFill>
                <a:latin typeface="Noto Sans JP Bold"/>
                <a:ea typeface="Noto Sans JP Bold"/>
                <a:cs typeface="Noto Sans JP Bold"/>
                <a:sym typeface="Noto Sans JP Bold"/>
              </a:rPr>
              <a:t>2030年度</a:t>
            </a:r>
          </a:p>
        </p:txBody>
      </p:sp>
      <p:sp>
        <p:nvSpPr>
          <p:cNvPr name="TextBox 15" id="15"/>
          <p:cNvSpPr txBox="true"/>
          <p:nvPr/>
        </p:nvSpPr>
        <p:spPr>
          <a:xfrm rot="0">
            <a:off x="1716596" y="7608571"/>
            <a:ext cx="4471529" cy="514350"/>
          </a:xfrm>
          <a:prstGeom prst="rect">
            <a:avLst/>
          </a:prstGeom>
        </p:spPr>
        <p:txBody>
          <a:bodyPr anchor="t" rtlCol="false" tIns="0" lIns="0" bIns="0" rIns="0">
            <a:spAutoFit/>
          </a:bodyPr>
          <a:lstStyle/>
          <a:p>
            <a:pPr algn="l">
              <a:lnSpc>
                <a:spcPts val="4499"/>
              </a:lnSpc>
            </a:pPr>
            <a:r>
              <a:rPr lang="en-US" sz="2499" spc="124" b="true">
                <a:solidFill>
                  <a:srgbClr val="1B1B1B"/>
                </a:solidFill>
                <a:latin typeface="Noto Sans JP Heavy"/>
                <a:ea typeface="Noto Sans JP Heavy"/>
                <a:cs typeface="Noto Sans JP Heavy"/>
                <a:sym typeface="Noto Sans JP Heavy"/>
              </a:rPr>
              <a:t>株式会社GRT</a:t>
            </a:r>
          </a:p>
        </p:txBody>
      </p:sp>
      <p:sp>
        <p:nvSpPr>
          <p:cNvPr name="TextBox 16" id="16"/>
          <p:cNvSpPr txBox="true"/>
          <p:nvPr/>
        </p:nvSpPr>
        <p:spPr>
          <a:xfrm rot="0">
            <a:off x="12210228" y="685330"/>
            <a:ext cx="5220916" cy="419099"/>
          </a:xfrm>
          <a:prstGeom prst="rect">
            <a:avLst/>
          </a:prstGeom>
        </p:spPr>
        <p:txBody>
          <a:bodyPr anchor="t" rtlCol="false" tIns="0" lIns="0" bIns="0" rIns="0">
            <a:spAutoFit/>
          </a:bodyPr>
          <a:lstStyle/>
          <a:p>
            <a:pPr algn="r">
              <a:lnSpc>
                <a:spcPts val="3600"/>
              </a:lnSpc>
            </a:pPr>
            <a:r>
              <a:rPr lang="en-US" b="true" sz="2000" spc="100">
                <a:solidFill>
                  <a:srgbClr val="1B1B1B"/>
                </a:solidFill>
                <a:latin typeface="Noto Sans JP Heavy"/>
                <a:ea typeface="Noto Sans JP Heavy"/>
                <a:cs typeface="Noto Sans JP Heavy"/>
                <a:sym typeface="Noto Sans JP Heavy"/>
              </a:rPr>
              <a:t>発表日：2030年12月20日</a:t>
            </a:r>
          </a:p>
        </p:txBody>
      </p:sp>
      <p:sp>
        <p:nvSpPr>
          <p:cNvPr name="TextBox 17" id="17"/>
          <p:cNvSpPr txBox="true"/>
          <p:nvPr/>
        </p:nvSpPr>
        <p:spPr>
          <a:xfrm rot="0">
            <a:off x="8674826" y="7637146"/>
            <a:ext cx="7988040" cy="876299"/>
          </a:xfrm>
          <a:prstGeom prst="rect">
            <a:avLst/>
          </a:prstGeom>
        </p:spPr>
        <p:txBody>
          <a:bodyPr anchor="t" rtlCol="false" tIns="0" lIns="0" bIns="0" rIns="0">
            <a:spAutoFit/>
          </a:bodyPr>
          <a:lstStyle/>
          <a:p>
            <a:pPr algn="l">
              <a:lnSpc>
                <a:spcPts val="3600"/>
              </a:lnSpc>
            </a:pPr>
            <a:r>
              <a:rPr lang="en-US" sz="2000" spc="100" b="true">
                <a:solidFill>
                  <a:srgbClr val="1B1B1B"/>
                </a:solidFill>
                <a:latin typeface="Noto Sans JP Medium"/>
                <a:ea typeface="Noto Sans JP Medium"/>
                <a:cs typeface="Noto Sans JP Medium"/>
                <a:sym typeface="Noto Sans JP Medium"/>
              </a:rPr>
              <a:t>〒123-4567　高田市大通り１丁目２−３</a:t>
            </a:r>
          </a:p>
          <a:p>
            <a:pPr algn="l">
              <a:lnSpc>
                <a:spcPts val="3600"/>
              </a:lnSpc>
            </a:pPr>
            <a:r>
              <a:rPr lang="en-US" sz="2000" spc="100" b="true">
                <a:solidFill>
                  <a:srgbClr val="1B1B1B"/>
                </a:solidFill>
                <a:latin typeface="Noto Sans JP Medium"/>
                <a:ea typeface="Noto Sans JP Medium"/>
                <a:cs typeface="Noto Sans JP Medium"/>
                <a:sym typeface="Noto Sans JP Medium"/>
              </a:rPr>
              <a:t>www.subarashiisaito.co.jp </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a:off x="857250" y="2361305"/>
            <a:ext cx="16573500" cy="0"/>
          </a:xfrm>
          <a:prstGeom prst="line">
            <a:avLst/>
          </a:prstGeom>
          <a:ln cap="flat" w="19050">
            <a:solidFill>
              <a:srgbClr val="1B1B1B"/>
            </a:solidFill>
            <a:prstDash val="solid"/>
            <a:headEnd type="none" len="sm" w="sm"/>
            <a:tailEnd type="none" len="sm" w="sm"/>
          </a:ln>
        </p:spPr>
      </p:sp>
      <p:sp>
        <p:nvSpPr>
          <p:cNvPr name="AutoShape 3" id="3"/>
          <p:cNvSpPr/>
          <p:nvPr/>
        </p:nvSpPr>
        <p:spPr>
          <a:xfrm>
            <a:off x="857250" y="1047750"/>
            <a:ext cx="16573459" cy="0"/>
          </a:xfrm>
          <a:prstGeom prst="line">
            <a:avLst/>
          </a:prstGeom>
          <a:ln cap="flat" w="19050">
            <a:solidFill>
              <a:srgbClr val="1B1B1B"/>
            </a:solidFill>
            <a:prstDash val="solid"/>
            <a:headEnd type="none" len="sm" w="sm"/>
            <a:tailEnd type="none" len="sm" w="sm"/>
          </a:ln>
        </p:spPr>
      </p:sp>
      <p:sp>
        <p:nvSpPr>
          <p:cNvPr name="AutoShape 4" id="4"/>
          <p:cNvSpPr/>
          <p:nvPr/>
        </p:nvSpPr>
        <p:spPr>
          <a:xfrm flipV="true">
            <a:off x="856856" y="904405"/>
            <a:ext cx="16574288" cy="0"/>
          </a:xfrm>
          <a:prstGeom prst="line">
            <a:avLst/>
          </a:prstGeom>
          <a:ln cap="flat" w="57150">
            <a:solidFill>
              <a:srgbClr val="1B1B1B"/>
            </a:solidFill>
            <a:prstDash val="solid"/>
            <a:headEnd type="none" len="sm" w="sm"/>
            <a:tailEnd type="none" len="sm" w="sm"/>
          </a:ln>
        </p:spPr>
      </p:sp>
      <p:sp>
        <p:nvSpPr>
          <p:cNvPr name="AutoShape 5" id="5"/>
          <p:cNvSpPr/>
          <p:nvPr/>
        </p:nvSpPr>
        <p:spPr>
          <a:xfrm>
            <a:off x="857250" y="9382595"/>
            <a:ext cx="16573500" cy="0"/>
          </a:xfrm>
          <a:prstGeom prst="line">
            <a:avLst/>
          </a:prstGeom>
          <a:ln cap="flat" w="57150">
            <a:solidFill>
              <a:srgbClr val="1B1B1B"/>
            </a:solidFill>
            <a:prstDash val="solid"/>
            <a:headEnd type="none" len="sm" w="sm"/>
            <a:tailEnd type="none" len="sm" w="sm"/>
          </a:ln>
        </p:spPr>
      </p:sp>
      <p:sp>
        <p:nvSpPr>
          <p:cNvPr name="AutoShape 6" id="6"/>
          <p:cNvSpPr/>
          <p:nvPr/>
        </p:nvSpPr>
        <p:spPr>
          <a:xfrm>
            <a:off x="857250" y="9239250"/>
            <a:ext cx="16573500" cy="0"/>
          </a:xfrm>
          <a:prstGeom prst="line">
            <a:avLst/>
          </a:prstGeom>
          <a:ln cap="flat" w="19050">
            <a:solidFill>
              <a:srgbClr val="1B1B1B"/>
            </a:solidFill>
            <a:prstDash val="solid"/>
            <a:headEnd type="none" len="sm" w="sm"/>
            <a:tailEnd type="none" len="sm" w="sm"/>
          </a:ln>
        </p:spPr>
      </p:sp>
      <p:grpSp>
        <p:nvGrpSpPr>
          <p:cNvPr name="Group 7" id="7"/>
          <p:cNvGrpSpPr/>
          <p:nvPr/>
        </p:nvGrpSpPr>
        <p:grpSpPr>
          <a:xfrm rot="0">
            <a:off x="1282599" y="650625"/>
            <a:ext cx="1213487" cy="1720205"/>
            <a:chOff x="0" y="0"/>
            <a:chExt cx="319601" cy="453058"/>
          </a:xfrm>
        </p:grpSpPr>
        <p:sp>
          <p:nvSpPr>
            <p:cNvPr name="Freeform 8" id="8"/>
            <p:cNvSpPr/>
            <p:nvPr/>
          </p:nvSpPr>
          <p:spPr>
            <a:xfrm flipH="false" flipV="false" rot="0">
              <a:off x="0" y="0"/>
              <a:ext cx="319601" cy="453058"/>
            </a:xfrm>
            <a:custGeom>
              <a:avLst/>
              <a:gdLst/>
              <a:ahLst/>
              <a:cxnLst/>
              <a:rect r="r" b="b" t="t" l="l"/>
              <a:pathLst>
                <a:path h="453058" w="319601">
                  <a:moveTo>
                    <a:pt x="0" y="0"/>
                  </a:moveTo>
                  <a:lnTo>
                    <a:pt x="319601" y="0"/>
                  </a:lnTo>
                  <a:lnTo>
                    <a:pt x="319601" y="453058"/>
                  </a:lnTo>
                  <a:lnTo>
                    <a:pt x="0" y="453058"/>
                  </a:lnTo>
                  <a:close/>
                </a:path>
              </a:pathLst>
            </a:custGeom>
            <a:solidFill>
              <a:srgbClr val="1B1B1B"/>
            </a:solidFill>
          </p:spPr>
        </p:sp>
        <p:sp>
          <p:nvSpPr>
            <p:cNvPr name="TextBox 9" id="9"/>
            <p:cNvSpPr txBox="true"/>
            <p:nvPr/>
          </p:nvSpPr>
          <p:spPr>
            <a:xfrm>
              <a:off x="0" y="-47625"/>
              <a:ext cx="319601" cy="500683"/>
            </a:xfrm>
            <a:prstGeom prst="rect">
              <a:avLst/>
            </a:prstGeom>
          </p:spPr>
          <p:txBody>
            <a:bodyPr anchor="ctr" rtlCol="false" tIns="50800" lIns="50800" bIns="50800" rIns="50800"/>
            <a:lstStyle/>
            <a:p>
              <a:pPr algn="ctr">
                <a:lnSpc>
                  <a:spcPts val="3359"/>
                </a:lnSpc>
              </a:pPr>
            </a:p>
          </p:txBody>
        </p:sp>
      </p:grpSp>
      <p:graphicFrame>
        <p:nvGraphicFramePr>
          <p:cNvPr name="Table 10" id="10"/>
          <p:cNvGraphicFramePr>
            <a:graphicFrameLocks noGrp="true"/>
          </p:cNvGraphicFramePr>
          <p:nvPr/>
        </p:nvGraphicFramePr>
        <p:xfrm>
          <a:off x="1322225" y="3138040"/>
          <a:ext cx="15643550" cy="5324475"/>
        </p:xfrm>
        <a:graphic>
          <a:graphicData uri="http://schemas.openxmlformats.org/drawingml/2006/table">
            <a:tbl>
              <a:tblPr/>
              <a:tblGrid>
                <a:gridCol w="2484845"/>
                <a:gridCol w="5040797"/>
                <a:gridCol w="8117908"/>
              </a:tblGrid>
              <a:tr h="887413">
                <a:tc>
                  <a:txBody>
                    <a:bodyPr anchor="t" rtlCol="false"/>
                    <a:lstStyle/>
                    <a:p>
                      <a:pPr algn="ctr">
                        <a:lnSpc>
                          <a:spcPts val="2800"/>
                        </a:lnSpc>
                        <a:defRPr/>
                      </a:pPr>
                      <a:r>
                        <a:rPr lang="en-US" sz="2000" b="true">
                          <a:solidFill>
                            <a:srgbClr val="1B1B1B"/>
                          </a:solidFill>
                          <a:latin typeface="Noto Sans JP Bold"/>
                          <a:ea typeface="Noto Sans JP Bold"/>
                          <a:cs typeface="Noto Sans JP Bold"/>
                          <a:sym typeface="Noto Sans JP Bold"/>
                        </a:rPr>
                        <a:t>項目</a:t>
                      </a:r>
                      <a:endParaRPr lang="en-US" sz="1100"/>
                    </a:p>
                  </a:txBody>
                  <a:tcPr marL="47625" marR="47625" marT="47625" marB="47625" anchor="ctr">
                    <a:lnL cmpd="sng" algn="ctr" cap="flat" w="9525">
                      <a:solidFill>
                        <a:srgbClr val="737373"/>
                      </a:solidFill>
                      <a:prstDash val="solid"/>
                      <a:round/>
                      <a:headEnd type="none" w="med" len="med"/>
                      <a:tailEnd type="none" w="med" len="med"/>
                    </a:lnL>
                    <a:lnR cmpd="sng" algn="ctr" cap="flat" w="9525">
                      <a:solidFill>
                        <a:srgbClr val="737373"/>
                      </a:solidFill>
                      <a:prstDash val="solid"/>
                      <a:round/>
                      <a:headEnd type="none" w="med" len="med"/>
                      <a:tailEnd type="none" w="med" len="med"/>
                    </a:lnR>
                    <a:lnT cmpd="sng" algn="ctr" cap="flat" w="9525">
                      <a:solidFill>
                        <a:srgbClr val="737373"/>
                      </a:solidFill>
                      <a:prstDash val="solid"/>
                      <a:round/>
                      <a:headEnd type="none" w="med" len="med"/>
                      <a:tailEnd type="none" w="med" len="med"/>
                    </a:lnT>
                    <a:lnB cmpd="sng" algn="ctr" cap="flat" w="9525">
                      <a:solidFill>
                        <a:srgbClr val="737373"/>
                      </a:solidFill>
                      <a:prstDash val="solid"/>
                      <a:round/>
                      <a:headEnd type="none" w="med" len="med"/>
                      <a:tailEnd type="none" w="med" len="med"/>
                    </a:lnB>
                    <a:solidFill>
                      <a:srgbClr val="CCCCCC"/>
                    </a:solidFill>
                  </a:tcPr>
                </a:tc>
                <a:tc>
                  <a:txBody>
                    <a:bodyPr anchor="t" rtlCol="false"/>
                    <a:lstStyle/>
                    <a:p>
                      <a:pPr algn="ctr">
                        <a:lnSpc>
                          <a:spcPts val="2800"/>
                        </a:lnSpc>
                        <a:defRPr/>
                      </a:pPr>
                      <a:r>
                        <a:rPr lang="en-US" sz="2000" b="true">
                          <a:solidFill>
                            <a:srgbClr val="1B1B1B"/>
                          </a:solidFill>
                          <a:latin typeface="Noto Sans JP Bold"/>
                          <a:ea typeface="Noto Sans JP Bold"/>
                          <a:cs typeface="Noto Sans JP Bold"/>
                          <a:sym typeface="Noto Sans JP Bold"/>
                        </a:rPr>
                        <a:t>データ</a:t>
                      </a:r>
                      <a:endParaRPr lang="en-US" sz="1100"/>
                    </a:p>
                  </a:txBody>
                  <a:tcPr marL="47625" marR="47625" marT="47625" marB="47625" anchor="ctr">
                    <a:lnL cmpd="sng" algn="ctr" cap="flat" w="9525">
                      <a:solidFill>
                        <a:srgbClr val="737373"/>
                      </a:solidFill>
                      <a:prstDash val="solid"/>
                      <a:round/>
                      <a:headEnd type="none" w="med" len="med"/>
                      <a:tailEnd type="none" w="med" len="med"/>
                    </a:lnL>
                    <a:lnR cmpd="sng" algn="ctr" cap="flat" w="9525">
                      <a:solidFill>
                        <a:srgbClr val="737373"/>
                      </a:solidFill>
                      <a:prstDash val="solid"/>
                      <a:round/>
                      <a:headEnd type="none" w="med" len="med"/>
                      <a:tailEnd type="none" w="med" len="med"/>
                    </a:lnR>
                    <a:lnT cmpd="sng" algn="ctr" cap="flat" w="9525">
                      <a:solidFill>
                        <a:srgbClr val="737373"/>
                      </a:solidFill>
                      <a:prstDash val="solid"/>
                      <a:round/>
                      <a:headEnd type="none" w="med" len="med"/>
                      <a:tailEnd type="none" w="med" len="med"/>
                    </a:lnT>
                    <a:lnB cmpd="sng" algn="ctr" cap="flat" w="9525">
                      <a:solidFill>
                        <a:srgbClr val="737373"/>
                      </a:solidFill>
                      <a:prstDash val="solid"/>
                      <a:round/>
                      <a:headEnd type="none" w="med" len="med"/>
                      <a:tailEnd type="none" w="med" len="med"/>
                    </a:lnB>
                    <a:solidFill>
                      <a:srgbClr val="CCCCCC"/>
                    </a:solidFill>
                  </a:tcPr>
                </a:tc>
                <a:tc>
                  <a:txBody>
                    <a:bodyPr anchor="t" rtlCol="false"/>
                    <a:lstStyle/>
                    <a:p>
                      <a:pPr algn="ctr">
                        <a:lnSpc>
                          <a:spcPts val="2800"/>
                        </a:lnSpc>
                        <a:defRPr/>
                      </a:pPr>
                      <a:r>
                        <a:rPr lang="en-US" sz="2000" b="true">
                          <a:solidFill>
                            <a:srgbClr val="1B1B1B"/>
                          </a:solidFill>
                          <a:latin typeface="Noto Sans JP Bold"/>
                          <a:ea typeface="Noto Sans JP Bold"/>
                          <a:cs typeface="Noto Sans JP Bold"/>
                          <a:sym typeface="Noto Sans JP Bold"/>
                        </a:rPr>
                        <a:t>説明・備考</a:t>
                      </a:r>
                      <a:endParaRPr lang="en-US" sz="1100"/>
                    </a:p>
                  </a:txBody>
                  <a:tcPr marL="47625" marR="47625" marT="47625" marB="47625" anchor="ctr">
                    <a:lnL cmpd="sng" algn="ctr" cap="flat" w="9525">
                      <a:solidFill>
                        <a:srgbClr val="737373"/>
                      </a:solidFill>
                      <a:prstDash val="solid"/>
                      <a:round/>
                      <a:headEnd type="none" w="med" len="med"/>
                      <a:tailEnd type="none" w="med" len="med"/>
                    </a:lnL>
                    <a:lnR cmpd="sng" algn="ctr" cap="flat" w="9525">
                      <a:solidFill>
                        <a:srgbClr val="737373"/>
                      </a:solidFill>
                      <a:prstDash val="solid"/>
                      <a:round/>
                      <a:headEnd type="none" w="med" len="med"/>
                      <a:tailEnd type="none" w="med" len="med"/>
                    </a:lnR>
                    <a:lnT cmpd="sng" algn="ctr" cap="flat" w="9525">
                      <a:solidFill>
                        <a:srgbClr val="737373"/>
                      </a:solidFill>
                      <a:prstDash val="solid"/>
                      <a:round/>
                      <a:headEnd type="none" w="med" len="med"/>
                      <a:tailEnd type="none" w="med" len="med"/>
                    </a:lnT>
                    <a:lnB cmpd="sng" algn="ctr" cap="flat" w="9525">
                      <a:solidFill>
                        <a:srgbClr val="737373"/>
                      </a:solidFill>
                      <a:prstDash val="solid"/>
                      <a:round/>
                      <a:headEnd type="none" w="med" len="med"/>
                      <a:tailEnd type="none" w="med" len="med"/>
                    </a:lnB>
                    <a:solidFill>
                      <a:srgbClr val="CCCCCC"/>
                    </a:solidFill>
                  </a:tcPr>
                </a:tc>
              </a:tr>
              <a:tr h="887413">
                <a:tc>
                  <a:txBody>
                    <a:bodyPr anchor="t" rtlCol="false"/>
                    <a:lstStyle/>
                    <a:p>
                      <a:pPr algn="ctr">
                        <a:lnSpc>
                          <a:spcPts val="2800"/>
                        </a:lnSpc>
                        <a:defRPr/>
                      </a:pPr>
                      <a:r>
                        <a:rPr lang="en-US" sz="2000" b="true">
                          <a:solidFill>
                            <a:srgbClr val="1B1B1B"/>
                          </a:solidFill>
                          <a:latin typeface="Noto Sans JP Bold"/>
                          <a:ea typeface="Noto Sans JP Bold"/>
                          <a:cs typeface="Noto Sans JP Bold"/>
                          <a:sym typeface="Noto Sans JP Bold"/>
                        </a:rPr>
                        <a:t>売上</a:t>
                      </a:r>
                      <a:endParaRPr lang="en-US" sz="1100"/>
                    </a:p>
                  </a:txBody>
                  <a:tcPr marL="47625" marR="47625" marT="47625" marB="47625" anchor="ctr">
                    <a:lnL cmpd="sng" algn="ctr" cap="flat" w="9525">
                      <a:solidFill>
                        <a:srgbClr val="737373"/>
                      </a:solidFill>
                      <a:prstDash val="solid"/>
                      <a:round/>
                      <a:headEnd type="none" w="med" len="med"/>
                      <a:tailEnd type="none" w="med" len="med"/>
                    </a:lnL>
                    <a:lnR cmpd="sng" algn="ctr" cap="flat" w="9525">
                      <a:solidFill>
                        <a:srgbClr val="737373"/>
                      </a:solidFill>
                      <a:prstDash val="solid"/>
                      <a:round/>
                      <a:headEnd type="none" w="med" len="med"/>
                      <a:tailEnd type="none" w="med" len="med"/>
                    </a:lnR>
                    <a:lnT cmpd="sng" algn="ctr" cap="flat" w="9525">
                      <a:solidFill>
                        <a:srgbClr val="737373"/>
                      </a:solidFill>
                      <a:prstDash val="solid"/>
                      <a:round/>
                      <a:headEnd type="none" w="med" len="med"/>
                      <a:tailEnd type="none" w="med" len="med"/>
                    </a:lnT>
                    <a:lnB cmpd="sng" algn="ctr" cap="flat" w="9525">
                      <a:solidFill>
                        <a:srgbClr val="737373"/>
                      </a:solidFill>
                      <a:prstDash val="solid"/>
                      <a:round/>
                      <a:headEnd type="none" w="med" len="med"/>
                      <a:tailEnd type="none" w="med" len="med"/>
                    </a:lnB>
                    <a:solidFill>
                      <a:srgbClr val="F6F6F6"/>
                    </a:solidFill>
                  </a:tcPr>
                </a:tc>
                <a:tc>
                  <a:txBody>
                    <a:bodyPr anchor="t" rtlCol="false"/>
                    <a:lstStyle/>
                    <a:p>
                      <a:pPr algn="ctr">
                        <a:lnSpc>
                          <a:spcPts val="2800"/>
                        </a:lnSpc>
                        <a:defRPr/>
                      </a:pPr>
                      <a:r>
                        <a:rPr lang="en-US" sz="2000" b="true">
                          <a:solidFill>
                            <a:srgbClr val="1B1B1B"/>
                          </a:solidFill>
                          <a:latin typeface="Noto Sans JP Bold"/>
                          <a:ea typeface="Noto Sans JP Bold"/>
                          <a:cs typeface="Noto Sans JP Bold"/>
                          <a:sym typeface="Noto Sans JP Bold"/>
                        </a:rPr>
                        <a:t>¥00,000,000</a:t>
                      </a:r>
                      <a:endParaRPr lang="en-US" sz="1100"/>
                    </a:p>
                  </a:txBody>
                  <a:tcPr marL="47625" marR="47625" marT="47625" marB="47625" anchor="ctr">
                    <a:lnL cmpd="sng" algn="ctr" cap="flat" w="9525">
                      <a:solidFill>
                        <a:srgbClr val="737373"/>
                      </a:solidFill>
                      <a:prstDash val="solid"/>
                      <a:round/>
                      <a:headEnd type="none" w="med" len="med"/>
                      <a:tailEnd type="none" w="med" len="med"/>
                    </a:lnL>
                    <a:lnR cmpd="sng" algn="ctr" cap="flat" w="9525">
                      <a:solidFill>
                        <a:srgbClr val="737373"/>
                      </a:solidFill>
                      <a:prstDash val="solid"/>
                      <a:round/>
                      <a:headEnd type="none" w="med" len="med"/>
                      <a:tailEnd type="none" w="med" len="med"/>
                    </a:lnR>
                    <a:lnT cmpd="sng" algn="ctr" cap="flat" w="9525">
                      <a:solidFill>
                        <a:srgbClr val="737373"/>
                      </a:solidFill>
                      <a:prstDash val="solid"/>
                      <a:round/>
                      <a:headEnd type="none" w="med" len="med"/>
                      <a:tailEnd type="none" w="med" len="med"/>
                    </a:lnT>
                    <a:lnB cmpd="sng" algn="ctr" cap="flat" w="9525">
                      <a:solidFill>
                        <a:srgbClr val="737373"/>
                      </a:solidFill>
                      <a:prstDash val="solid"/>
                      <a:round/>
                      <a:headEnd type="none" w="med" len="med"/>
                      <a:tailEnd type="none" w="med" len="med"/>
                    </a:lnB>
                  </a:tcPr>
                </a:tc>
                <a:tc>
                  <a:txBody>
                    <a:bodyPr anchor="t" rtlCol="false"/>
                    <a:lstStyle/>
                    <a:p>
                      <a:pPr algn="ctr">
                        <a:lnSpc>
                          <a:spcPts val="2100"/>
                        </a:lnSpc>
                        <a:defRPr/>
                      </a:pPr>
                      <a:r>
                        <a:rPr lang="en-US" sz="1500">
                          <a:solidFill>
                            <a:srgbClr val="1B1B1B"/>
                          </a:solidFill>
                          <a:latin typeface="Noto Sans JP"/>
                          <a:ea typeface="Noto Sans JP"/>
                          <a:cs typeface="Noto Sans JP"/>
                          <a:sym typeface="Noto Sans JP"/>
                        </a:rPr>
                        <a:t>今年度の売上高は前年比20%増の売り上げを達成しました。</a:t>
                      </a:r>
                      <a:endParaRPr lang="en-US" sz="1100"/>
                    </a:p>
                  </a:txBody>
                  <a:tcPr marL="47625" marR="47625" marT="47625" marB="47625" anchor="ctr">
                    <a:lnL cmpd="sng" algn="ctr" cap="flat" w="9525">
                      <a:solidFill>
                        <a:srgbClr val="737373"/>
                      </a:solidFill>
                      <a:prstDash val="solid"/>
                      <a:round/>
                      <a:headEnd type="none" w="med" len="med"/>
                      <a:tailEnd type="none" w="med" len="med"/>
                    </a:lnL>
                    <a:lnR cmpd="sng" algn="ctr" cap="flat" w="9525">
                      <a:solidFill>
                        <a:srgbClr val="737373"/>
                      </a:solidFill>
                      <a:prstDash val="solid"/>
                      <a:round/>
                      <a:headEnd type="none" w="med" len="med"/>
                      <a:tailEnd type="none" w="med" len="med"/>
                    </a:lnR>
                    <a:lnT cmpd="sng" algn="ctr" cap="flat" w="9525">
                      <a:solidFill>
                        <a:srgbClr val="737373"/>
                      </a:solidFill>
                      <a:prstDash val="solid"/>
                      <a:round/>
                      <a:headEnd type="none" w="med" len="med"/>
                      <a:tailEnd type="none" w="med" len="med"/>
                    </a:lnT>
                    <a:lnB cmpd="sng" algn="ctr" cap="flat" w="9525">
                      <a:solidFill>
                        <a:srgbClr val="737373"/>
                      </a:solidFill>
                      <a:prstDash val="solid"/>
                      <a:round/>
                      <a:headEnd type="none" w="med" len="med"/>
                      <a:tailEnd type="none" w="med" len="med"/>
                    </a:lnB>
                  </a:tcPr>
                </a:tc>
              </a:tr>
              <a:tr h="887413">
                <a:tc>
                  <a:txBody>
                    <a:bodyPr anchor="t" rtlCol="false"/>
                    <a:lstStyle/>
                    <a:p>
                      <a:pPr algn="ctr">
                        <a:lnSpc>
                          <a:spcPts val="2800"/>
                        </a:lnSpc>
                        <a:defRPr/>
                      </a:pPr>
                      <a:r>
                        <a:rPr lang="en-US" sz="2000" b="true">
                          <a:solidFill>
                            <a:srgbClr val="1B1B1B"/>
                          </a:solidFill>
                          <a:latin typeface="Noto Sans JP Bold"/>
                          <a:ea typeface="Noto Sans JP Bold"/>
                          <a:cs typeface="Noto Sans JP Bold"/>
                          <a:sym typeface="Noto Sans JP Bold"/>
                        </a:rPr>
                        <a:t>営業利益</a:t>
                      </a:r>
                      <a:endParaRPr lang="en-US" sz="1100"/>
                    </a:p>
                  </a:txBody>
                  <a:tcPr marL="47625" marR="47625" marT="47625" marB="47625" anchor="ctr">
                    <a:lnL cmpd="sng" algn="ctr" cap="flat" w="9525">
                      <a:solidFill>
                        <a:srgbClr val="737373"/>
                      </a:solidFill>
                      <a:prstDash val="solid"/>
                      <a:round/>
                      <a:headEnd type="none" w="med" len="med"/>
                      <a:tailEnd type="none" w="med" len="med"/>
                    </a:lnL>
                    <a:lnR cmpd="sng" algn="ctr" cap="flat" w="9525">
                      <a:solidFill>
                        <a:srgbClr val="737373"/>
                      </a:solidFill>
                      <a:prstDash val="solid"/>
                      <a:round/>
                      <a:headEnd type="none" w="med" len="med"/>
                      <a:tailEnd type="none" w="med" len="med"/>
                    </a:lnR>
                    <a:lnT cmpd="sng" algn="ctr" cap="flat" w="9525">
                      <a:solidFill>
                        <a:srgbClr val="737373"/>
                      </a:solidFill>
                      <a:prstDash val="solid"/>
                      <a:round/>
                      <a:headEnd type="none" w="med" len="med"/>
                      <a:tailEnd type="none" w="med" len="med"/>
                    </a:lnT>
                    <a:lnB cmpd="sng" algn="ctr" cap="flat" w="9525">
                      <a:solidFill>
                        <a:srgbClr val="737373"/>
                      </a:solidFill>
                      <a:prstDash val="solid"/>
                      <a:round/>
                      <a:headEnd type="none" w="med" len="med"/>
                      <a:tailEnd type="none" w="med" len="med"/>
                    </a:lnB>
                    <a:solidFill>
                      <a:srgbClr val="F6F6F6"/>
                    </a:solidFill>
                  </a:tcPr>
                </a:tc>
                <a:tc>
                  <a:txBody>
                    <a:bodyPr anchor="t" rtlCol="false"/>
                    <a:lstStyle/>
                    <a:p>
                      <a:pPr algn="ctr">
                        <a:lnSpc>
                          <a:spcPts val="2800"/>
                        </a:lnSpc>
                        <a:defRPr/>
                      </a:pPr>
                      <a:r>
                        <a:rPr lang="en-US" sz="2000" b="true">
                          <a:solidFill>
                            <a:srgbClr val="1B1B1B"/>
                          </a:solidFill>
                          <a:latin typeface="Noto Sans JP Bold"/>
                          <a:ea typeface="Noto Sans JP Bold"/>
                          <a:cs typeface="Noto Sans JP Bold"/>
                          <a:sym typeface="Noto Sans JP Bold"/>
                        </a:rPr>
                        <a:t>¥00,000,000</a:t>
                      </a:r>
                      <a:endParaRPr lang="en-US" sz="1100"/>
                    </a:p>
                  </a:txBody>
                  <a:tcPr marL="47625" marR="47625" marT="47625" marB="47625" anchor="ctr">
                    <a:lnL cmpd="sng" algn="ctr" cap="flat" w="9525">
                      <a:solidFill>
                        <a:srgbClr val="737373"/>
                      </a:solidFill>
                      <a:prstDash val="solid"/>
                      <a:round/>
                      <a:headEnd type="none" w="med" len="med"/>
                      <a:tailEnd type="none" w="med" len="med"/>
                    </a:lnL>
                    <a:lnR cmpd="sng" algn="ctr" cap="flat" w="9525">
                      <a:solidFill>
                        <a:srgbClr val="737373"/>
                      </a:solidFill>
                      <a:prstDash val="solid"/>
                      <a:round/>
                      <a:headEnd type="none" w="med" len="med"/>
                      <a:tailEnd type="none" w="med" len="med"/>
                    </a:lnR>
                    <a:lnT cmpd="sng" algn="ctr" cap="flat" w="9525">
                      <a:solidFill>
                        <a:srgbClr val="737373"/>
                      </a:solidFill>
                      <a:prstDash val="solid"/>
                      <a:round/>
                      <a:headEnd type="none" w="med" len="med"/>
                      <a:tailEnd type="none" w="med" len="med"/>
                    </a:lnT>
                    <a:lnB cmpd="sng" algn="ctr" cap="flat" w="9525">
                      <a:solidFill>
                        <a:srgbClr val="737373"/>
                      </a:solidFill>
                      <a:prstDash val="solid"/>
                      <a:round/>
                      <a:headEnd type="none" w="med" len="med"/>
                      <a:tailEnd type="none" w="med" len="med"/>
                    </a:lnB>
                  </a:tcPr>
                </a:tc>
                <a:tc>
                  <a:txBody>
                    <a:bodyPr anchor="t" rtlCol="false"/>
                    <a:lstStyle/>
                    <a:p>
                      <a:pPr algn="ctr">
                        <a:lnSpc>
                          <a:spcPts val="2100"/>
                        </a:lnSpc>
                        <a:defRPr/>
                      </a:pPr>
                      <a:r>
                        <a:rPr lang="en-US" sz="1500">
                          <a:solidFill>
                            <a:srgbClr val="1B1B1B"/>
                          </a:solidFill>
                          <a:latin typeface="Noto Sans JP"/>
                          <a:ea typeface="Noto Sans JP"/>
                          <a:cs typeface="Noto Sans JP"/>
                          <a:sym typeface="Noto Sans JP"/>
                        </a:rPr>
                        <a:t>営業利益もまた前年比20%増となりました。</a:t>
                      </a:r>
                      <a:endParaRPr lang="en-US" sz="1100"/>
                    </a:p>
                  </a:txBody>
                  <a:tcPr marL="47625" marR="47625" marT="47625" marB="47625" anchor="ctr">
                    <a:lnL cmpd="sng" algn="ctr" cap="flat" w="9525">
                      <a:solidFill>
                        <a:srgbClr val="737373"/>
                      </a:solidFill>
                      <a:prstDash val="solid"/>
                      <a:round/>
                      <a:headEnd type="none" w="med" len="med"/>
                      <a:tailEnd type="none" w="med" len="med"/>
                    </a:lnL>
                    <a:lnR cmpd="sng" algn="ctr" cap="flat" w="9525">
                      <a:solidFill>
                        <a:srgbClr val="737373"/>
                      </a:solidFill>
                      <a:prstDash val="solid"/>
                      <a:round/>
                      <a:headEnd type="none" w="med" len="med"/>
                      <a:tailEnd type="none" w="med" len="med"/>
                    </a:lnR>
                    <a:lnT cmpd="sng" algn="ctr" cap="flat" w="9525">
                      <a:solidFill>
                        <a:srgbClr val="737373"/>
                      </a:solidFill>
                      <a:prstDash val="solid"/>
                      <a:round/>
                      <a:headEnd type="none" w="med" len="med"/>
                      <a:tailEnd type="none" w="med" len="med"/>
                    </a:lnT>
                    <a:lnB cmpd="sng" algn="ctr" cap="flat" w="9525">
                      <a:solidFill>
                        <a:srgbClr val="737373"/>
                      </a:solidFill>
                      <a:prstDash val="solid"/>
                      <a:round/>
                      <a:headEnd type="none" w="med" len="med"/>
                      <a:tailEnd type="none" w="med" len="med"/>
                    </a:lnB>
                  </a:tcPr>
                </a:tc>
              </a:tr>
              <a:tr h="887413">
                <a:tc>
                  <a:txBody>
                    <a:bodyPr anchor="t" rtlCol="false"/>
                    <a:lstStyle/>
                    <a:p>
                      <a:pPr algn="ctr">
                        <a:lnSpc>
                          <a:spcPts val="2800"/>
                        </a:lnSpc>
                        <a:defRPr/>
                      </a:pPr>
                      <a:r>
                        <a:rPr lang="en-US" sz="2000" b="true">
                          <a:solidFill>
                            <a:srgbClr val="1B1B1B"/>
                          </a:solidFill>
                          <a:latin typeface="Noto Sans JP Bold"/>
                          <a:ea typeface="Noto Sans JP Bold"/>
                          <a:cs typeface="Noto Sans JP Bold"/>
                          <a:sym typeface="Noto Sans JP Bold"/>
                        </a:rPr>
                        <a:t>利益率</a:t>
                      </a:r>
                      <a:endParaRPr lang="en-US" sz="1100"/>
                    </a:p>
                  </a:txBody>
                  <a:tcPr marL="47625" marR="47625" marT="47625" marB="47625" anchor="ctr">
                    <a:lnL cmpd="sng" algn="ctr" cap="flat" w="9525">
                      <a:solidFill>
                        <a:srgbClr val="737373"/>
                      </a:solidFill>
                      <a:prstDash val="solid"/>
                      <a:round/>
                      <a:headEnd type="none" w="med" len="med"/>
                      <a:tailEnd type="none" w="med" len="med"/>
                    </a:lnL>
                    <a:lnR cmpd="sng" algn="ctr" cap="flat" w="9525">
                      <a:solidFill>
                        <a:srgbClr val="737373"/>
                      </a:solidFill>
                      <a:prstDash val="solid"/>
                      <a:round/>
                      <a:headEnd type="none" w="med" len="med"/>
                      <a:tailEnd type="none" w="med" len="med"/>
                    </a:lnR>
                    <a:lnT cmpd="sng" algn="ctr" cap="flat" w="9525">
                      <a:solidFill>
                        <a:srgbClr val="737373"/>
                      </a:solidFill>
                      <a:prstDash val="solid"/>
                      <a:round/>
                      <a:headEnd type="none" w="med" len="med"/>
                      <a:tailEnd type="none" w="med" len="med"/>
                    </a:lnT>
                    <a:lnB cmpd="sng" algn="ctr" cap="flat" w="9525">
                      <a:solidFill>
                        <a:srgbClr val="737373"/>
                      </a:solidFill>
                      <a:prstDash val="solid"/>
                      <a:round/>
                      <a:headEnd type="none" w="med" len="med"/>
                      <a:tailEnd type="none" w="med" len="med"/>
                    </a:lnB>
                    <a:solidFill>
                      <a:srgbClr val="F6F6F6"/>
                    </a:solidFill>
                  </a:tcPr>
                </a:tc>
                <a:tc>
                  <a:txBody>
                    <a:bodyPr anchor="t" rtlCol="false"/>
                    <a:lstStyle/>
                    <a:p>
                      <a:pPr algn="ctr">
                        <a:lnSpc>
                          <a:spcPts val="2800"/>
                        </a:lnSpc>
                        <a:defRPr/>
                      </a:pPr>
                      <a:r>
                        <a:rPr lang="en-US" sz="2000" b="true">
                          <a:solidFill>
                            <a:srgbClr val="1B1B1B"/>
                          </a:solidFill>
                          <a:latin typeface="Noto Sans JP Bold"/>
                          <a:ea typeface="Noto Sans JP Bold"/>
                          <a:cs typeface="Noto Sans JP Bold"/>
                          <a:sym typeface="Noto Sans JP Bold"/>
                        </a:rPr>
                        <a:t>00%</a:t>
                      </a:r>
                      <a:endParaRPr lang="en-US" sz="1100"/>
                    </a:p>
                  </a:txBody>
                  <a:tcPr marL="47625" marR="47625" marT="47625" marB="47625" anchor="ctr">
                    <a:lnL cmpd="sng" algn="ctr" cap="flat" w="9525">
                      <a:solidFill>
                        <a:srgbClr val="737373"/>
                      </a:solidFill>
                      <a:prstDash val="solid"/>
                      <a:round/>
                      <a:headEnd type="none" w="med" len="med"/>
                      <a:tailEnd type="none" w="med" len="med"/>
                    </a:lnL>
                    <a:lnR cmpd="sng" algn="ctr" cap="flat" w="9525">
                      <a:solidFill>
                        <a:srgbClr val="737373"/>
                      </a:solidFill>
                      <a:prstDash val="solid"/>
                      <a:round/>
                      <a:headEnd type="none" w="med" len="med"/>
                      <a:tailEnd type="none" w="med" len="med"/>
                    </a:lnR>
                    <a:lnT cmpd="sng" algn="ctr" cap="flat" w="9525">
                      <a:solidFill>
                        <a:srgbClr val="737373"/>
                      </a:solidFill>
                      <a:prstDash val="solid"/>
                      <a:round/>
                      <a:headEnd type="none" w="med" len="med"/>
                      <a:tailEnd type="none" w="med" len="med"/>
                    </a:lnT>
                    <a:lnB cmpd="sng" algn="ctr" cap="flat" w="9525">
                      <a:solidFill>
                        <a:srgbClr val="737373"/>
                      </a:solidFill>
                      <a:prstDash val="solid"/>
                      <a:round/>
                      <a:headEnd type="none" w="med" len="med"/>
                      <a:tailEnd type="none" w="med" len="med"/>
                    </a:lnB>
                  </a:tcPr>
                </a:tc>
                <a:tc>
                  <a:txBody>
                    <a:bodyPr anchor="t" rtlCol="false"/>
                    <a:lstStyle/>
                    <a:p>
                      <a:pPr algn="ctr">
                        <a:lnSpc>
                          <a:spcPts val="2100"/>
                        </a:lnSpc>
                        <a:defRPr/>
                      </a:pPr>
                      <a:r>
                        <a:rPr lang="en-US" sz="1500">
                          <a:solidFill>
                            <a:srgbClr val="1B1B1B"/>
                          </a:solidFill>
                          <a:latin typeface="Noto Sans JP"/>
                          <a:ea typeface="Noto Sans JP"/>
                          <a:cs typeface="Noto Sans JP"/>
                          <a:sym typeface="Noto Sans JP"/>
                        </a:rPr>
                        <a:t>前年度を上回る結果となりました。</a:t>
                      </a:r>
                      <a:endParaRPr lang="en-US" sz="1100"/>
                    </a:p>
                  </a:txBody>
                  <a:tcPr marL="47625" marR="47625" marT="47625" marB="47625" anchor="ctr">
                    <a:lnL cmpd="sng" algn="ctr" cap="flat" w="9525">
                      <a:solidFill>
                        <a:srgbClr val="737373"/>
                      </a:solidFill>
                      <a:prstDash val="solid"/>
                      <a:round/>
                      <a:headEnd type="none" w="med" len="med"/>
                      <a:tailEnd type="none" w="med" len="med"/>
                    </a:lnL>
                    <a:lnR cmpd="sng" algn="ctr" cap="flat" w="9525">
                      <a:solidFill>
                        <a:srgbClr val="737373"/>
                      </a:solidFill>
                      <a:prstDash val="solid"/>
                      <a:round/>
                      <a:headEnd type="none" w="med" len="med"/>
                      <a:tailEnd type="none" w="med" len="med"/>
                    </a:lnR>
                    <a:lnT cmpd="sng" algn="ctr" cap="flat" w="9525">
                      <a:solidFill>
                        <a:srgbClr val="737373"/>
                      </a:solidFill>
                      <a:prstDash val="solid"/>
                      <a:round/>
                      <a:headEnd type="none" w="med" len="med"/>
                      <a:tailEnd type="none" w="med" len="med"/>
                    </a:lnT>
                    <a:lnB cmpd="sng" algn="ctr" cap="flat" w="9525">
                      <a:solidFill>
                        <a:srgbClr val="737373"/>
                      </a:solidFill>
                      <a:prstDash val="solid"/>
                      <a:round/>
                      <a:headEnd type="none" w="med" len="med"/>
                      <a:tailEnd type="none" w="med" len="med"/>
                    </a:lnB>
                  </a:tcPr>
                </a:tc>
              </a:tr>
              <a:tr h="887413">
                <a:tc>
                  <a:txBody>
                    <a:bodyPr anchor="t" rtlCol="false"/>
                    <a:lstStyle/>
                    <a:p>
                      <a:pPr algn="ctr">
                        <a:lnSpc>
                          <a:spcPts val="2800"/>
                        </a:lnSpc>
                        <a:defRPr/>
                      </a:pPr>
                      <a:r>
                        <a:rPr lang="en-US" sz="2000" b="true">
                          <a:solidFill>
                            <a:srgbClr val="1B1B1B"/>
                          </a:solidFill>
                          <a:latin typeface="Noto Sans JP Bold"/>
                          <a:ea typeface="Noto Sans JP Bold"/>
                          <a:cs typeface="Noto Sans JP Bold"/>
                          <a:sym typeface="Noto Sans JP Bold"/>
                        </a:rPr>
                        <a:t>資本金</a:t>
                      </a:r>
                      <a:endParaRPr lang="en-US" sz="1100"/>
                    </a:p>
                  </a:txBody>
                  <a:tcPr marL="47625" marR="47625" marT="47625" marB="47625" anchor="ctr">
                    <a:lnL cmpd="sng" algn="ctr" cap="flat" w="9525">
                      <a:solidFill>
                        <a:srgbClr val="737373"/>
                      </a:solidFill>
                      <a:prstDash val="solid"/>
                      <a:round/>
                      <a:headEnd type="none" w="med" len="med"/>
                      <a:tailEnd type="none" w="med" len="med"/>
                    </a:lnL>
                    <a:lnR cmpd="sng" algn="ctr" cap="flat" w="9525">
                      <a:solidFill>
                        <a:srgbClr val="737373"/>
                      </a:solidFill>
                      <a:prstDash val="solid"/>
                      <a:round/>
                      <a:headEnd type="none" w="med" len="med"/>
                      <a:tailEnd type="none" w="med" len="med"/>
                    </a:lnR>
                    <a:lnT cmpd="sng" algn="ctr" cap="flat" w="9525">
                      <a:solidFill>
                        <a:srgbClr val="737373"/>
                      </a:solidFill>
                      <a:prstDash val="solid"/>
                      <a:round/>
                      <a:headEnd type="none" w="med" len="med"/>
                      <a:tailEnd type="none" w="med" len="med"/>
                    </a:lnT>
                    <a:lnB cmpd="sng" algn="ctr" cap="flat" w="9525">
                      <a:solidFill>
                        <a:srgbClr val="737373"/>
                      </a:solidFill>
                      <a:prstDash val="solid"/>
                      <a:round/>
                      <a:headEnd type="none" w="med" len="med"/>
                      <a:tailEnd type="none" w="med" len="med"/>
                    </a:lnB>
                    <a:solidFill>
                      <a:srgbClr val="F6F6F6"/>
                    </a:solidFill>
                  </a:tcPr>
                </a:tc>
                <a:tc>
                  <a:txBody>
                    <a:bodyPr anchor="t" rtlCol="false"/>
                    <a:lstStyle/>
                    <a:p>
                      <a:pPr algn="ctr">
                        <a:lnSpc>
                          <a:spcPts val="2800"/>
                        </a:lnSpc>
                        <a:defRPr/>
                      </a:pPr>
                      <a:r>
                        <a:rPr lang="en-US" sz="2000" b="true">
                          <a:solidFill>
                            <a:srgbClr val="1B1B1B"/>
                          </a:solidFill>
                          <a:latin typeface="Noto Sans JP Bold"/>
                          <a:ea typeface="Noto Sans JP Bold"/>
                          <a:cs typeface="Noto Sans JP Bold"/>
                          <a:sym typeface="Noto Sans JP Bold"/>
                        </a:rPr>
                        <a:t>¥00,000,000</a:t>
                      </a:r>
                      <a:endParaRPr lang="en-US" sz="1100"/>
                    </a:p>
                  </a:txBody>
                  <a:tcPr marL="47625" marR="47625" marT="47625" marB="47625" anchor="ctr">
                    <a:lnL cmpd="sng" algn="ctr" cap="flat" w="9525">
                      <a:solidFill>
                        <a:srgbClr val="737373"/>
                      </a:solidFill>
                      <a:prstDash val="solid"/>
                      <a:round/>
                      <a:headEnd type="none" w="med" len="med"/>
                      <a:tailEnd type="none" w="med" len="med"/>
                    </a:lnL>
                    <a:lnR cmpd="sng" algn="ctr" cap="flat" w="9525">
                      <a:solidFill>
                        <a:srgbClr val="737373"/>
                      </a:solidFill>
                      <a:prstDash val="solid"/>
                      <a:round/>
                      <a:headEnd type="none" w="med" len="med"/>
                      <a:tailEnd type="none" w="med" len="med"/>
                    </a:lnR>
                    <a:lnT cmpd="sng" algn="ctr" cap="flat" w="9525">
                      <a:solidFill>
                        <a:srgbClr val="737373"/>
                      </a:solidFill>
                      <a:prstDash val="solid"/>
                      <a:round/>
                      <a:headEnd type="none" w="med" len="med"/>
                      <a:tailEnd type="none" w="med" len="med"/>
                    </a:lnT>
                    <a:lnB cmpd="sng" algn="ctr" cap="flat" w="9525">
                      <a:solidFill>
                        <a:srgbClr val="737373"/>
                      </a:solidFill>
                      <a:prstDash val="solid"/>
                      <a:round/>
                      <a:headEnd type="none" w="med" len="med"/>
                      <a:tailEnd type="none" w="med" len="med"/>
                    </a:lnB>
                  </a:tcPr>
                </a:tc>
                <a:tc>
                  <a:txBody>
                    <a:bodyPr anchor="t" rtlCol="false"/>
                    <a:lstStyle/>
                    <a:p>
                      <a:pPr algn="ctr">
                        <a:lnSpc>
                          <a:spcPts val="2100"/>
                        </a:lnSpc>
                        <a:defRPr/>
                      </a:pPr>
                      <a:r>
                        <a:rPr lang="en-US" sz="1500">
                          <a:solidFill>
                            <a:srgbClr val="1B1B1B"/>
                          </a:solidFill>
                          <a:latin typeface="Noto Sans JP"/>
                          <a:ea typeface="Noto Sans JP"/>
                          <a:cs typeface="Noto Sans JP"/>
                          <a:sym typeface="Noto Sans JP"/>
                        </a:rPr>
                        <a:t>これは安定した経営基盤を反映しています。</a:t>
                      </a:r>
                      <a:endParaRPr lang="en-US" sz="1100"/>
                    </a:p>
                  </a:txBody>
                  <a:tcPr marL="47625" marR="47625" marT="47625" marB="47625" anchor="ctr">
                    <a:lnL cmpd="sng" algn="ctr" cap="flat" w="9525">
                      <a:solidFill>
                        <a:srgbClr val="737373"/>
                      </a:solidFill>
                      <a:prstDash val="solid"/>
                      <a:round/>
                      <a:headEnd type="none" w="med" len="med"/>
                      <a:tailEnd type="none" w="med" len="med"/>
                    </a:lnL>
                    <a:lnR cmpd="sng" algn="ctr" cap="flat" w="9525">
                      <a:solidFill>
                        <a:srgbClr val="737373"/>
                      </a:solidFill>
                      <a:prstDash val="solid"/>
                      <a:round/>
                      <a:headEnd type="none" w="med" len="med"/>
                      <a:tailEnd type="none" w="med" len="med"/>
                    </a:lnR>
                    <a:lnT cmpd="sng" algn="ctr" cap="flat" w="9525">
                      <a:solidFill>
                        <a:srgbClr val="737373"/>
                      </a:solidFill>
                      <a:prstDash val="solid"/>
                      <a:round/>
                      <a:headEnd type="none" w="med" len="med"/>
                      <a:tailEnd type="none" w="med" len="med"/>
                    </a:lnT>
                    <a:lnB cmpd="sng" algn="ctr" cap="flat" w="9525">
                      <a:solidFill>
                        <a:srgbClr val="737373"/>
                      </a:solidFill>
                      <a:prstDash val="solid"/>
                      <a:round/>
                      <a:headEnd type="none" w="med" len="med"/>
                      <a:tailEnd type="none" w="med" len="med"/>
                    </a:lnB>
                  </a:tcPr>
                </a:tc>
              </a:tr>
              <a:tr h="887413">
                <a:tc>
                  <a:txBody>
                    <a:bodyPr anchor="t" rtlCol="false"/>
                    <a:lstStyle/>
                    <a:p>
                      <a:pPr algn="ctr">
                        <a:lnSpc>
                          <a:spcPts val="2800"/>
                        </a:lnSpc>
                        <a:defRPr/>
                      </a:pPr>
                      <a:r>
                        <a:rPr lang="en-US" sz="2000" b="true">
                          <a:solidFill>
                            <a:srgbClr val="1B1B1B"/>
                          </a:solidFill>
                          <a:latin typeface="Noto Sans JP Bold"/>
                          <a:ea typeface="Noto Sans JP Bold"/>
                          <a:cs typeface="Noto Sans JP Bold"/>
                          <a:sym typeface="Noto Sans JP Bold"/>
                        </a:rPr>
                        <a:t>総資産</a:t>
                      </a:r>
                      <a:endParaRPr lang="en-US" sz="1100"/>
                    </a:p>
                  </a:txBody>
                  <a:tcPr marL="47625" marR="47625" marT="47625" marB="47625" anchor="ctr">
                    <a:lnL cmpd="sng" algn="ctr" cap="flat" w="9525">
                      <a:solidFill>
                        <a:srgbClr val="737373"/>
                      </a:solidFill>
                      <a:prstDash val="solid"/>
                      <a:round/>
                      <a:headEnd type="none" w="med" len="med"/>
                      <a:tailEnd type="none" w="med" len="med"/>
                    </a:lnL>
                    <a:lnR cmpd="sng" algn="ctr" cap="flat" w="9525">
                      <a:solidFill>
                        <a:srgbClr val="737373"/>
                      </a:solidFill>
                      <a:prstDash val="solid"/>
                      <a:round/>
                      <a:headEnd type="none" w="med" len="med"/>
                      <a:tailEnd type="none" w="med" len="med"/>
                    </a:lnR>
                    <a:lnT cmpd="sng" algn="ctr" cap="flat" w="9525">
                      <a:solidFill>
                        <a:srgbClr val="737373"/>
                      </a:solidFill>
                      <a:prstDash val="solid"/>
                      <a:round/>
                      <a:headEnd type="none" w="med" len="med"/>
                      <a:tailEnd type="none" w="med" len="med"/>
                    </a:lnT>
                    <a:lnB cmpd="sng" algn="ctr" cap="flat" w="9525">
                      <a:solidFill>
                        <a:srgbClr val="737373"/>
                      </a:solidFill>
                      <a:prstDash val="solid"/>
                      <a:round/>
                      <a:headEnd type="none" w="med" len="med"/>
                      <a:tailEnd type="none" w="med" len="med"/>
                    </a:lnB>
                    <a:solidFill>
                      <a:srgbClr val="F6F6F6"/>
                    </a:solidFill>
                  </a:tcPr>
                </a:tc>
                <a:tc>
                  <a:txBody>
                    <a:bodyPr anchor="t" rtlCol="false"/>
                    <a:lstStyle/>
                    <a:p>
                      <a:pPr algn="ctr">
                        <a:lnSpc>
                          <a:spcPts val="2800"/>
                        </a:lnSpc>
                        <a:defRPr/>
                      </a:pPr>
                      <a:r>
                        <a:rPr lang="en-US" sz="2000" b="true">
                          <a:solidFill>
                            <a:srgbClr val="1B1B1B"/>
                          </a:solidFill>
                          <a:latin typeface="Noto Sans JP Bold"/>
                          <a:ea typeface="Noto Sans JP Bold"/>
                          <a:cs typeface="Noto Sans JP Bold"/>
                          <a:sym typeface="Noto Sans JP Bold"/>
                        </a:rPr>
                        <a:t>¥00,000,000</a:t>
                      </a:r>
                      <a:endParaRPr lang="en-US" sz="1100"/>
                    </a:p>
                  </a:txBody>
                  <a:tcPr marL="47625" marR="47625" marT="47625" marB="47625" anchor="ctr">
                    <a:lnL cmpd="sng" algn="ctr" cap="flat" w="9525">
                      <a:solidFill>
                        <a:srgbClr val="737373"/>
                      </a:solidFill>
                      <a:prstDash val="solid"/>
                      <a:round/>
                      <a:headEnd type="none" w="med" len="med"/>
                      <a:tailEnd type="none" w="med" len="med"/>
                    </a:lnL>
                    <a:lnR cmpd="sng" algn="ctr" cap="flat" w="9525">
                      <a:solidFill>
                        <a:srgbClr val="737373"/>
                      </a:solidFill>
                      <a:prstDash val="solid"/>
                      <a:round/>
                      <a:headEnd type="none" w="med" len="med"/>
                      <a:tailEnd type="none" w="med" len="med"/>
                    </a:lnR>
                    <a:lnT cmpd="sng" algn="ctr" cap="flat" w="9525">
                      <a:solidFill>
                        <a:srgbClr val="737373"/>
                      </a:solidFill>
                      <a:prstDash val="solid"/>
                      <a:round/>
                      <a:headEnd type="none" w="med" len="med"/>
                      <a:tailEnd type="none" w="med" len="med"/>
                    </a:lnT>
                    <a:lnB cmpd="sng" algn="ctr" cap="flat" w="9525">
                      <a:solidFill>
                        <a:srgbClr val="737373"/>
                      </a:solidFill>
                      <a:prstDash val="solid"/>
                      <a:round/>
                      <a:headEnd type="none" w="med" len="med"/>
                      <a:tailEnd type="none" w="med" len="med"/>
                    </a:lnB>
                  </a:tcPr>
                </a:tc>
                <a:tc>
                  <a:txBody>
                    <a:bodyPr anchor="t" rtlCol="false"/>
                    <a:lstStyle/>
                    <a:p>
                      <a:pPr algn="ctr">
                        <a:lnSpc>
                          <a:spcPts val="2100"/>
                        </a:lnSpc>
                        <a:defRPr/>
                      </a:pPr>
                      <a:r>
                        <a:rPr lang="en-US" sz="1500">
                          <a:solidFill>
                            <a:srgbClr val="1B1B1B"/>
                          </a:solidFill>
                          <a:latin typeface="Noto Sans JP"/>
                          <a:ea typeface="Noto Sans JP"/>
                          <a:cs typeface="Noto Sans JP"/>
                          <a:sym typeface="Noto Sans JP"/>
                        </a:rPr>
                        <a:t>これは、適切な資産管理と良好な業績が結果として現れています。</a:t>
                      </a:r>
                      <a:endParaRPr lang="en-US" sz="1100"/>
                    </a:p>
                  </a:txBody>
                  <a:tcPr marL="47625" marR="47625" marT="47625" marB="47625" anchor="ctr">
                    <a:lnL cmpd="sng" algn="ctr" cap="flat" w="9525">
                      <a:solidFill>
                        <a:srgbClr val="737373"/>
                      </a:solidFill>
                      <a:prstDash val="solid"/>
                      <a:round/>
                      <a:headEnd type="none" w="med" len="med"/>
                      <a:tailEnd type="none" w="med" len="med"/>
                    </a:lnL>
                    <a:lnR cmpd="sng" algn="ctr" cap="flat" w="9525">
                      <a:solidFill>
                        <a:srgbClr val="737373"/>
                      </a:solidFill>
                      <a:prstDash val="solid"/>
                      <a:round/>
                      <a:headEnd type="none" w="med" len="med"/>
                      <a:tailEnd type="none" w="med" len="med"/>
                    </a:lnR>
                    <a:lnT cmpd="sng" algn="ctr" cap="flat" w="9525">
                      <a:solidFill>
                        <a:srgbClr val="737373"/>
                      </a:solidFill>
                      <a:prstDash val="solid"/>
                      <a:round/>
                      <a:headEnd type="none" w="med" len="med"/>
                      <a:tailEnd type="none" w="med" len="med"/>
                    </a:lnT>
                    <a:lnB cmpd="sng" algn="ctr" cap="flat" w="9525">
                      <a:solidFill>
                        <a:srgbClr val="737373"/>
                      </a:solidFill>
                      <a:prstDash val="solid"/>
                      <a:round/>
                      <a:headEnd type="none" w="med" len="med"/>
                      <a:tailEnd type="none" w="med" len="med"/>
                    </a:lnB>
                  </a:tcPr>
                </a:tc>
              </a:tr>
            </a:tbl>
          </a:graphicData>
        </a:graphic>
      </p:graphicFrame>
      <p:sp>
        <p:nvSpPr>
          <p:cNvPr name="TextBox 11" id="11"/>
          <p:cNvSpPr txBox="true"/>
          <p:nvPr/>
        </p:nvSpPr>
        <p:spPr>
          <a:xfrm rot="0">
            <a:off x="2949343" y="1371153"/>
            <a:ext cx="14309957" cy="596900"/>
          </a:xfrm>
          <a:prstGeom prst="rect">
            <a:avLst/>
          </a:prstGeom>
        </p:spPr>
        <p:txBody>
          <a:bodyPr anchor="t" rtlCol="false" tIns="0" lIns="0" bIns="0" rIns="0">
            <a:spAutoFit/>
          </a:bodyPr>
          <a:lstStyle/>
          <a:p>
            <a:pPr algn="l">
              <a:lnSpc>
                <a:spcPts val="4900"/>
              </a:lnSpc>
            </a:pPr>
            <a:r>
              <a:rPr lang="en-US" sz="3500" spc="175" b="true">
                <a:solidFill>
                  <a:srgbClr val="1B1B1B"/>
                </a:solidFill>
                <a:latin typeface="Noto Sans JP Heavy"/>
                <a:ea typeface="Noto Sans JP Heavy"/>
                <a:cs typeface="Noto Sans JP Heavy"/>
                <a:sym typeface="Noto Sans JP Heavy"/>
              </a:rPr>
              <a:t>財務データ</a:t>
            </a:r>
          </a:p>
        </p:txBody>
      </p:sp>
      <p:sp>
        <p:nvSpPr>
          <p:cNvPr name="TextBox 12" id="12"/>
          <p:cNvSpPr txBox="true"/>
          <p:nvPr/>
        </p:nvSpPr>
        <p:spPr>
          <a:xfrm rot="0">
            <a:off x="1461953" y="1228278"/>
            <a:ext cx="854779" cy="733425"/>
          </a:xfrm>
          <a:prstGeom prst="rect">
            <a:avLst/>
          </a:prstGeom>
        </p:spPr>
        <p:txBody>
          <a:bodyPr anchor="t" rtlCol="false" tIns="0" lIns="0" bIns="0" rIns="0">
            <a:spAutoFit/>
          </a:bodyPr>
          <a:lstStyle/>
          <a:p>
            <a:pPr algn="ctr" marL="0" indent="0" lvl="0">
              <a:lnSpc>
                <a:spcPts val="6300"/>
              </a:lnSpc>
              <a:spcBef>
                <a:spcPct val="0"/>
              </a:spcBef>
            </a:pPr>
            <a:r>
              <a:rPr lang="en-US" b="true" sz="3500" strike="noStrike" u="none">
                <a:solidFill>
                  <a:srgbClr val="FAFAFA"/>
                </a:solidFill>
                <a:latin typeface="Open Sans Bold"/>
                <a:ea typeface="Open Sans Bold"/>
                <a:cs typeface="Open Sans Bold"/>
                <a:sym typeface="Open Sans Bold"/>
              </a:rPr>
              <a:t>03</a:t>
            </a:r>
          </a:p>
        </p:txBody>
      </p:sp>
      <p:sp>
        <p:nvSpPr>
          <p:cNvPr name="TextBox 13" id="13"/>
          <p:cNvSpPr txBox="true"/>
          <p:nvPr/>
        </p:nvSpPr>
        <p:spPr>
          <a:xfrm rot="0">
            <a:off x="8784707" y="8557765"/>
            <a:ext cx="8181068" cy="323850"/>
          </a:xfrm>
          <a:prstGeom prst="rect">
            <a:avLst/>
          </a:prstGeom>
        </p:spPr>
        <p:txBody>
          <a:bodyPr anchor="t" rtlCol="false" tIns="0" lIns="0" bIns="0" rIns="0">
            <a:spAutoFit/>
          </a:bodyPr>
          <a:lstStyle/>
          <a:p>
            <a:pPr algn="r" marL="0" indent="0" lvl="1">
              <a:lnSpc>
                <a:spcPts val="2700"/>
              </a:lnSpc>
              <a:spcBef>
                <a:spcPct val="0"/>
              </a:spcBef>
            </a:pPr>
            <a:r>
              <a:rPr lang="en-US" sz="1500" spc="75" strike="noStrike" u="none">
                <a:solidFill>
                  <a:srgbClr val="737373"/>
                </a:solidFill>
                <a:latin typeface="Noto Sans JP"/>
                <a:ea typeface="Noto Sans JP"/>
                <a:cs typeface="Noto Sans JP"/>
                <a:sym typeface="Noto Sans JP"/>
              </a:rPr>
              <a:t>（2030年12月時点のデータ）</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a:off x="857250" y="2361305"/>
            <a:ext cx="16573500" cy="0"/>
          </a:xfrm>
          <a:prstGeom prst="line">
            <a:avLst/>
          </a:prstGeom>
          <a:ln cap="flat" w="19050">
            <a:solidFill>
              <a:srgbClr val="1B1B1B"/>
            </a:solidFill>
            <a:prstDash val="solid"/>
            <a:headEnd type="none" len="sm" w="sm"/>
            <a:tailEnd type="none" len="sm" w="sm"/>
          </a:ln>
        </p:spPr>
      </p:sp>
      <p:sp>
        <p:nvSpPr>
          <p:cNvPr name="AutoShape 3" id="3"/>
          <p:cNvSpPr/>
          <p:nvPr/>
        </p:nvSpPr>
        <p:spPr>
          <a:xfrm>
            <a:off x="857250" y="1047750"/>
            <a:ext cx="16573459" cy="0"/>
          </a:xfrm>
          <a:prstGeom prst="line">
            <a:avLst/>
          </a:prstGeom>
          <a:ln cap="flat" w="19050">
            <a:solidFill>
              <a:srgbClr val="1B1B1B"/>
            </a:solidFill>
            <a:prstDash val="solid"/>
            <a:headEnd type="none" len="sm" w="sm"/>
            <a:tailEnd type="none" len="sm" w="sm"/>
          </a:ln>
        </p:spPr>
      </p:sp>
      <p:sp>
        <p:nvSpPr>
          <p:cNvPr name="AutoShape 4" id="4"/>
          <p:cNvSpPr/>
          <p:nvPr/>
        </p:nvSpPr>
        <p:spPr>
          <a:xfrm flipV="true">
            <a:off x="856856" y="904405"/>
            <a:ext cx="16574288" cy="0"/>
          </a:xfrm>
          <a:prstGeom prst="line">
            <a:avLst/>
          </a:prstGeom>
          <a:ln cap="flat" w="57150">
            <a:solidFill>
              <a:srgbClr val="1B1B1B"/>
            </a:solidFill>
            <a:prstDash val="solid"/>
            <a:headEnd type="none" len="sm" w="sm"/>
            <a:tailEnd type="none" len="sm" w="sm"/>
          </a:ln>
        </p:spPr>
      </p:sp>
      <p:sp>
        <p:nvSpPr>
          <p:cNvPr name="AutoShape 5" id="5"/>
          <p:cNvSpPr/>
          <p:nvPr/>
        </p:nvSpPr>
        <p:spPr>
          <a:xfrm>
            <a:off x="857250" y="9382595"/>
            <a:ext cx="16573500" cy="0"/>
          </a:xfrm>
          <a:prstGeom prst="line">
            <a:avLst/>
          </a:prstGeom>
          <a:ln cap="flat" w="57150">
            <a:solidFill>
              <a:srgbClr val="1B1B1B"/>
            </a:solidFill>
            <a:prstDash val="solid"/>
            <a:headEnd type="none" len="sm" w="sm"/>
            <a:tailEnd type="none" len="sm" w="sm"/>
          </a:ln>
        </p:spPr>
      </p:sp>
      <p:sp>
        <p:nvSpPr>
          <p:cNvPr name="AutoShape 6" id="6"/>
          <p:cNvSpPr/>
          <p:nvPr/>
        </p:nvSpPr>
        <p:spPr>
          <a:xfrm>
            <a:off x="857250" y="9239250"/>
            <a:ext cx="16573500" cy="0"/>
          </a:xfrm>
          <a:prstGeom prst="line">
            <a:avLst/>
          </a:prstGeom>
          <a:ln cap="flat" w="19050">
            <a:solidFill>
              <a:srgbClr val="1B1B1B"/>
            </a:solidFill>
            <a:prstDash val="solid"/>
            <a:headEnd type="none" len="sm" w="sm"/>
            <a:tailEnd type="none" len="sm" w="sm"/>
          </a:ln>
        </p:spPr>
      </p:sp>
      <p:grpSp>
        <p:nvGrpSpPr>
          <p:cNvPr name="Group 7" id="7"/>
          <p:cNvGrpSpPr/>
          <p:nvPr/>
        </p:nvGrpSpPr>
        <p:grpSpPr>
          <a:xfrm rot="0">
            <a:off x="1282599" y="650625"/>
            <a:ext cx="1213487" cy="1720205"/>
            <a:chOff x="0" y="0"/>
            <a:chExt cx="319601" cy="453058"/>
          </a:xfrm>
        </p:grpSpPr>
        <p:sp>
          <p:nvSpPr>
            <p:cNvPr name="Freeform 8" id="8"/>
            <p:cNvSpPr/>
            <p:nvPr/>
          </p:nvSpPr>
          <p:spPr>
            <a:xfrm flipH="false" flipV="false" rot="0">
              <a:off x="0" y="0"/>
              <a:ext cx="319601" cy="453058"/>
            </a:xfrm>
            <a:custGeom>
              <a:avLst/>
              <a:gdLst/>
              <a:ahLst/>
              <a:cxnLst/>
              <a:rect r="r" b="b" t="t" l="l"/>
              <a:pathLst>
                <a:path h="453058" w="319601">
                  <a:moveTo>
                    <a:pt x="0" y="0"/>
                  </a:moveTo>
                  <a:lnTo>
                    <a:pt x="319601" y="0"/>
                  </a:lnTo>
                  <a:lnTo>
                    <a:pt x="319601" y="453058"/>
                  </a:lnTo>
                  <a:lnTo>
                    <a:pt x="0" y="453058"/>
                  </a:lnTo>
                  <a:close/>
                </a:path>
              </a:pathLst>
            </a:custGeom>
            <a:solidFill>
              <a:srgbClr val="1B1B1B"/>
            </a:solidFill>
          </p:spPr>
        </p:sp>
        <p:sp>
          <p:nvSpPr>
            <p:cNvPr name="TextBox 9" id="9"/>
            <p:cNvSpPr txBox="true"/>
            <p:nvPr/>
          </p:nvSpPr>
          <p:spPr>
            <a:xfrm>
              <a:off x="0" y="-47625"/>
              <a:ext cx="319601" cy="500683"/>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2949343" y="1371153"/>
            <a:ext cx="14309957" cy="596900"/>
          </a:xfrm>
          <a:prstGeom prst="rect">
            <a:avLst/>
          </a:prstGeom>
        </p:spPr>
        <p:txBody>
          <a:bodyPr anchor="t" rtlCol="false" tIns="0" lIns="0" bIns="0" rIns="0">
            <a:spAutoFit/>
          </a:bodyPr>
          <a:lstStyle/>
          <a:p>
            <a:pPr algn="l">
              <a:lnSpc>
                <a:spcPts val="4900"/>
              </a:lnSpc>
            </a:pPr>
            <a:r>
              <a:rPr lang="en-US" sz="3500" spc="175" b="true">
                <a:solidFill>
                  <a:srgbClr val="1B1B1B"/>
                </a:solidFill>
                <a:latin typeface="Noto Sans JP Heavy"/>
                <a:ea typeface="Noto Sans JP Heavy"/>
                <a:cs typeface="Noto Sans JP Heavy"/>
                <a:sym typeface="Noto Sans JP Heavy"/>
              </a:rPr>
              <a:t>過去10年間の売上推移</a:t>
            </a:r>
          </a:p>
        </p:txBody>
      </p:sp>
      <p:sp>
        <p:nvSpPr>
          <p:cNvPr name="TextBox 11" id="11"/>
          <p:cNvSpPr txBox="true"/>
          <p:nvPr/>
        </p:nvSpPr>
        <p:spPr>
          <a:xfrm rot="0">
            <a:off x="1461953" y="1228278"/>
            <a:ext cx="854779" cy="733425"/>
          </a:xfrm>
          <a:prstGeom prst="rect">
            <a:avLst/>
          </a:prstGeom>
        </p:spPr>
        <p:txBody>
          <a:bodyPr anchor="t" rtlCol="false" tIns="0" lIns="0" bIns="0" rIns="0">
            <a:spAutoFit/>
          </a:bodyPr>
          <a:lstStyle/>
          <a:p>
            <a:pPr algn="ctr" marL="0" indent="0" lvl="0">
              <a:lnSpc>
                <a:spcPts val="6300"/>
              </a:lnSpc>
              <a:spcBef>
                <a:spcPct val="0"/>
              </a:spcBef>
            </a:pPr>
            <a:r>
              <a:rPr lang="en-US" b="true" sz="3500" strike="noStrike" u="none">
                <a:solidFill>
                  <a:srgbClr val="FAFAFA"/>
                </a:solidFill>
                <a:latin typeface="Open Sans Bold"/>
                <a:ea typeface="Open Sans Bold"/>
                <a:cs typeface="Open Sans Bold"/>
                <a:sym typeface="Open Sans Bold"/>
              </a:rPr>
              <a:t>03</a:t>
            </a:r>
          </a:p>
        </p:txBody>
      </p:sp>
      <p:pic>
        <p:nvPicPr>
          <p:cNvPr name="Picture 12" id="12"/>
          <p:cNvPicPr>
            <a:picLocks noChangeAspect="true"/>
          </p:cNvPicPr>
          <p:nvPr/>
        </p:nvPicPr>
        <p:blipFill>
          <a:blip r:embed="rId2"/>
          <a:stretch>
            <a:fillRect/>
          </a:stretch>
        </p:blipFill>
        <p:spPr>
          <a:xfrm rot="0">
            <a:off x="658195" y="2025111"/>
            <a:ext cx="16971611" cy="7550332"/>
          </a:xfrm>
          <a:prstGeom prst="rect">
            <a:avLst/>
          </a:prstGeom>
        </p:spPr>
      </p:pic>
      <p:sp>
        <p:nvSpPr>
          <p:cNvPr name="AutoShape 13" id="13"/>
          <p:cNvSpPr/>
          <p:nvPr/>
        </p:nvSpPr>
        <p:spPr>
          <a:xfrm flipV="true">
            <a:off x="3963997" y="3185508"/>
            <a:ext cx="11029485" cy="3641349"/>
          </a:xfrm>
          <a:prstGeom prst="line">
            <a:avLst/>
          </a:prstGeom>
          <a:ln cap="flat" w="38100">
            <a:solidFill>
              <a:srgbClr val="737373"/>
            </a:solidFill>
            <a:prstDash val="solid"/>
            <a:headEnd type="none" len="sm" w="sm"/>
            <a:tailEnd type="arrow" len="sm" w="med"/>
          </a:ln>
        </p:spPr>
      </p:sp>
      <p:sp>
        <p:nvSpPr>
          <p:cNvPr name="TextBox 14" id="14"/>
          <p:cNvSpPr txBox="true"/>
          <p:nvPr/>
        </p:nvSpPr>
        <p:spPr>
          <a:xfrm rot="0">
            <a:off x="8034436" y="8361168"/>
            <a:ext cx="8181068" cy="323850"/>
          </a:xfrm>
          <a:prstGeom prst="rect">
            <a:avLst/>
          </a:prstGeom>
        </p:spPr>
        <p:txBody>
          <a:bodyPr anchor="t" rtlCol="false" tIns="0" lIns="0" bIns="0" rIns="0">
            <a:spAutoFit/>
          </a:bodyPr>
          <a:lstStyle/>
          <a:p>
            <a:pPr algn="r" marL="0" indent="0" lvl="1">
              <a:lnSpc>
                <a:spcPts val="2700"/>
              </a:lnSpc>
              <a:spcBef>
                <a:spcPct val="0"/>
              </a:spcBef>
            </a:pPr>
            <a:r>
              <a:rPr lang="en-US" sz="1500" spc="75" strike="noStrike" u="none">
                <a:solidFill>
                  <a:srgbClr val="737373"/>
                </a:solidFill>
                <a:latin typeface="Noto Sans JP"/>
                <a:ea typeface="Noto Sans JP"/>
                <a:cs typeface="Noto Sans JP"/>
                <a:sym typeface="Noto Sans JP"/>
              </a:rPr>
              <a:t>（2030年12月時点のデータ）</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a:off x="857250" y="2361305"/>
            <a:ext cx="16573500" cy="0"/>
          </a:xfrm>
          <a:prstGeom prst="line">
            <a:avLst/>
          </a:prstGeom>
          <a:ln cap="flat" w="19050">
            <a:solidFill>
              <a:srgbClr val="1B1B1B"/>
            </a:solidFill>
            <a:prstDash val="solid"/>
            <a:headEnd type="none" len="sm" w="sm"/>
            <a:tailEnd type="none" len="sm" w="sm"/>
          </a:ln>
        </p:spPr>
      </p:sp>
      <p:sp>
        <p:nvSpPr>
          <p:cNvPr name="AutoShape 3" id="3"/>
          <p:cNvSpPr/>
          <p:nvPr/>
        </p:nvSpPr>
        <p:spPr>
          <a:xfrm>
            <a:off x="857250" y="1047750"/>
            <a:ext cx="16573459" cy="0"/>
          </a:xfrm>
          <a:prstGeom prst="line">
            <a:avLst/>
          </a:prstGeom>
          <a:ln cap="flat" w="19050">
            <a:solidFill>
              <a:srgbClr val="1B1B1B"/>
            </a:solidFill>
            <a:prstDash val="solid"/>
            <a:headEnd type="none" len="sm" w="sm"/>
            <a:tailEnd type="none" len="sm" w="sm"/>
          </a:ln>
        </p:spPr>
      </p:sp>
      <p:sp>
        <p:nvSpPr>
          <p:cNvPr name="AutoShape 4" id="4"/>
          <p:cNvSpPr/>
          <p:nvPr/>
        </p:nvSpPr>
        <p:spPr>
          <a:xfrm flipV="true">
            <a:off x="856856" y="904405"/>
            <a:ext cx="16574288" cy="0"/>
          </a:xfrm>
          <a:prstGeom prst="line">
            <a:avLst/>
          </a:prstGeom>
          <a:ln cap="flat" w="57150">
            <a:solidFill>
              <a:srgbClr val="1B1B1B"/>
            </a:solidFill>
            <a:prstDash val="solid"/>
            <a:headEnd type="none" len="sm" w="sm"/>
            <a:tailEnd type="none" len="sm" w="sm"/>
          </a:ln>
        </p:spPr>
      </p:sp>
      <p:sp>
        <p:nvSpPr>
          <p:cNvPr name="AutoShape 5" id="5"/>
          <p:cNvSpPr/>
          <p:nvPr/>
        </p:nvSpPr>
        <p:spPr>
          <a:xfrm>
            <a:off x="857250" y="9382595"/>
            <a:ext cx="16573500" cy="0"/>
          </a:xfrm>
          <a:prstGeom prst="line">
            <a:avLst/>
          </a:prstGeom>
          <a:ln cap="flat" w="57150">
            <a:solidFill>
              <a:srgbClr val="1B1B1B"/>
            </a:solidFill>
            <a:prstDash val="solid"/>
            <a:headEnd type="none" len="sm" w="sm"/>
            <a:tailEnd type="none" len="sm" w="sm"/>
          </a:ln>
        </p:spPr>
      </p:sp>
      <p:sp>
        <p:nvSpPr>
          <p:cNvPr name="AutoShape 6" id="6"/>
          <p:cNvSpPr/>
          <p:nvPr/>
        </p:nvSpPr>
        <p:spPr>
          <a:xfrm>
            <a:off x="857250" y="9239250"/>
            <a:ext cx="16573500" cy="0"/>
          </a:xfrm>
          <a:prstGeom prst="line">
            <a:avLst/>
          </a:prstGeom>
          <a:ln cap="flat" w="19050">
            <a:solidFill>
              <a:srgbClr val="1B1B1B"/>
            </a:solidFill>
            <a:prstDash val="solid"/>
            <a:headEnd type="none" len="sm" w="sm"/>
            <a:tailEnd type="none" len="sm" w="sm"/>
          </a:ln>
        </p:spPr>
      </p:sp>
      <p:grpSp>
        <p:nvGrpSpPr>
          <p:cNvPr name="Group 7" id="7"/>
          <p:cNvGrpSpPr/>
          <p:nvPr/>
        </p:nvGrpSpPr>
        <p:grpSpPr>
          <a:xfrm rot="0">
            <a:off x="1282599" y="650625"/>
            <a:ext cx="1213487" cy="1720205"/>
            <a:chOff x="0" y="0"/>
            <a:chExt cx="319601" cy="453058"/>
          </a:xfrm>
        </p:grpSpPr>
        <p:sp>
          <p:nvSpPr>
            <p:cNvPr name="Freeform 8" id="8"/>
            <p:cNvSpPr/>
            <p:nvPr/>
          </p:nvSpPr>
          <p:spPr>
            <a:xfrm flipH="false" flipV="false" rot="0">
              <a:off x="0" y="0"/>
              <a:ext cx="319601" cy="453058"/>
            </a:xfrm>
            <a:custGeom>
              <a:avLst/>
              <a:gdLst/>
              <a:ahLst/>
              <a:cxnLst/>
              <a:rect r="r" b="b" t="t" l="l"/>
              <a:pathLst>
                <a:path h="453058" w="319601">
                  <a:moveTo>
                    <a:pt x="0" y="0"/>
                  </a:moveTo>
                  <a:lnTo>
                    <a:pt x="319601" y="0"/>
                  </a:lnTo>
                  <a:lnTo>
                    <a:pt x="319601" y="453058"/>
                  </a:lnTo>
                  <a:lnTo>
                    <a:pt x="0" y="453058"/>
                  </a:lnTo>
                  <a:close/>
                </a:path>
              </a:pathLst>
            </a:custGeom>
            <a:solidFill>
              <a:srgbClr val="1B1B1B"/>
            </a:solidFill>
          </p:spPr>
        </p:sp>
        <p:sp>
          <p:nvSpPr>
            <p:cNvPr name="TextBox 9" id="9"/>
            <p:cNvSpPr txBox="true"/>
            <p:nvPr/>
          </p:nvSpPr>
          <p:spPr>
            <a:xfrm>
              <a:off x="0" y="-47625"/>
              <a:ext cx="319601" cy="500683"/>
            </a:xfrm>
            <a:prstGeom prst="rect">
              <a:avLst/>
            </a:prstGeom>
          </p:spPr>
          <p:txBody>
            <a:bodyPr anchor="ctr" rtlCol="false" tIns="50800" lIns="50800" bIns="50800" rIns="50800"/>
            <a:lstStyle/>
            <a:p>
              <a:pPr algn="ctr">
                <a:lnSpc>
                  <a:spcPts val="3359"/>
                </a:lnSpc>
              </a:pPr>
            </a:p>
          </p:txBody>
        </p:sp>
      </p:grpSp>
      <p:pic>
        <p:nvPicPr>
          <p:cNvPr name="Picture 10" id="10"/>
          <p:cNvPicPr>
            <a:picLocks noChangeAspect="true"/>
          </p:cNvPicPr>
          <p:nvPr/>
        </p:nvPicPr>
        <p:blipFill>
          <a:blip r:embed="rId2"/>
          <a:stretch>
            <a:fillRect/>
          </a:stretch>
        </p:blipFill>
        <p:spPr>
          <a:xfrm rot="0">
            <a:off x="10194725" y="2972107"/>
            <a:ext cx="7038676" cy="6176854"/>
          </a:xfrm>
          <a:prstGeom prst="rect">
            <a:avLst/>
          </a:prstGeom>
        </p:spPr>
      </p:pic>
      <p:sp>
        <p:nvSpPr>
          <p:cNvPr name="TextBox 11" id="11"/>
          <p:cNvSpPr txBox="true"/>
          <p:nvPr/>
        </p:nvSpPr>
        <p:spPr>
          <a:xfrm rot="0">
            <a:off x="2949343" y="1371153"/>
            <a:ext cx="14309957" cy="596900"/>
          </a:xfrm>
          <a:prstGeom prst="rect">
            <a:avLst/>
          </a:prstGeom>
        </p:spPr>
        <p:txBody>
          <a:bodyPr anchor="t" rtlCol="false" tIns="0" lIns="0" bIns="0" rIns="0">
            <a:spAutoFit/>
          </a:bodyPr>
          <a:lstStyle/>
          <a:p>
            <a:pPr algn="l">
              <a:lnSpc>
                <a:spcPts val="4900"/>
              </a:lnSpc>
            </a:pPr>
            <a:r>
              <a:rPr lang="en-US" sz="3500" spc="175" b="true">
                <a:solidFill>
                  <a:srgbClr val="1B1B1B"/>
                </a:solidFill>
                <a:latin typeface="Noto Sans JP Heavy"/>
                <a:ea typeface="Noto Sans JP Heavy"/>
                <a:cs typeface="Noto Sans JP Heavy"/>
                <a:sym typeface="Noto Sans JP Heavy"/>
              </a:rPr>
              <a:t>各商品ごとの売り上げ比率</a:t>
            </a:r>
          </a:p>
        </p:txBody>
      </p:sp>
      <p:sp>
        <p:nvSpPr>
          <p:cNvPr name="TextBox 12" id="12"/>
          <p:cNvSpPr txBox="true"/>
          <p:nvPr/>
        </p:nvSpPr>
        <p:spPr>
          <a:xfrm rot="0">
            <a:off x="1461953" y="1228278"/>
            <a:ext cx="854779" cy="733425"/>
          </a:xfrm>
          <a:prstGeom prst="rect">
            <a:avLst/>
          </a:prstGeom>
        </p:spPr>
        <p:txBody>
          <a:bodyPr anchor="t" rtlCol="false" tIns="0" lIns="0" bIns="0" rIns="0">
            <a:spAutoFit/>
          </a:bodyPr>
          <a:lstStyle/>
          <a:p>
            <a:pPr algn="ctr" marL="0" indent="0" lvl="0">
              <a:lnSpc>
                <a:spcPts val="6300"/>
              </a:lnSpc>
              <a:spcBef>
                <a:spcPct val="0"/>
              </a:spcBef>
            </a:pPr>
            <a:r>
              <a:rPr lang="en-US" b="true" sz="3500" strike="noStrike" u="none">
                <a:solidFill>
                  <a:srgbClr val="FAFAFA"/>
                </a:solidFill>
                <a:latin typeface="Open Sans Bold"/>
                <a:ea typeface="Open Sans Bold"/>
                <a:cs typeface="Open Sans Bold"/>
                <a:sym typeface="Open Sans Bold"/>
              </a:rPr>
              <a:t>03</a:t>
            </a:r>
          </a:p>
        </p:txBody>
      </p:sp>
      <p:sp>
        <p:nvSpPr>
          <p:cNvPr name="TextBox 13" id="13"/>
          <p:cNvSpPr txBox="true"/>
          <p:nvPr/>
        </p:nvSpPr>
        <p:spPr>
          <a:xfrm rot="0">
            <a:off x="1611418" y="3833365"/>
            <a:ext cx="7532561" cy="2095500"/>
          </a:xfrm>
          <a:prstGeom prst="rect">
            <a:avLst/>
          </a:prstGeom>
        </p:spPr>
        <p:txBody>
          <a:bodyPr anchor="t" rtlCol="false" tIns="0" lIns="0" bIns="0" rIns="0">
            <a:spAutoFit/>
          </a:bodyPr>
          <a:lstStyle/>
          <a:p>
            <a:pPr algn="l" marL="0" indent="0" lvl="0">
              <a:lnSpc>
                <a:spcPts val="8400"/>
              </a:lnSpc>
              <a:spcBef>
                <a:spcPct val="0"/>
              </a:spcBef>
            </a:pPr>
            <a:r>
              <a:rPr lang="en-US" b="true" sz="6000" spc="300" strike="noStrike" u="none">
                <a:solidFill>
                  <a:srgbClr val="1B1B1B"/>
                </a:solidFill>
                <a:latin typeface="Noto Sans JP Heavy"/>
                <a:ea typeface="Noto Sans JP Heavy"/>
                <a:cs typeface="Noto Sans JP Heavy"/>
                <a:sym typeface="Noto Sans JP Heavy"/>
              </a:rPr>
              <a:t>主要商品の売上が</a:t>
            </a:r>
          </a:p>
          <a:p>
            <a:pPr algn="l" marL="0" indent="0" lvl="0">
              <a:lnSpc>
                <a:spcPts val="8400"/>
              </a:lnSpc>
              <a:spcBef>
                <a:spcPct val="0"/>
              </a:spcBef>
            </a:pPr>
            <a:r>
              <a:rPr lang="en-US" b="true" sz="6000" spc="300" strike="noStrike" u="none">
                <a:solidFill>
                  <a:srgbClr val="1B1B1B"/>
                </a:solidFill>
                <a:latin typeface="Noto Sans JP Heavy"/>
                <a:ea typeface="Noto Sans JP Heavy"/>
                <a:cs typeface="Noto Sans JP Heavy"/>
                <a:sym typeface="Noto Sans JP Heavy"/>
              </a:rPr>
              <a:t>多くの割合に</a:t>
            </a:r>
          </a:p>
        </p:txBody>
      </p:sp>
      <p:sp>
        <p:nvSpPr>
          <p:cNvPr name="TextBox 14" id="14"/>
          <p:cNvSpPr txBox="true"/>
          <p:nvPr/>
        </p:nvSpPr>
        <p:spPr>
          <a:xfrm rot="0">
            <a:off x="1611418" y="6319390"/>
            <a:ext cx="7532561" cy="1333500"/>
          </a:xfrm>
          <a:prstGeom prst="rect">
            <a:avLst/>
          </a:prstGeom>
        </p:spPr>
        <p:txBody>
          <a:bodyPr anchor="t" rtlCol="false" tIns="0" lIns="0" bIns="0" rIns="0">
            <a:spAutoFit/>
          </a:bodyPr>
          <a:lstStyle/>
          <a:p>
            <a:pPr algn="l">
              <a:lnSpc>
                <a:spcPts val="3600"/>
              </a:lnSpc>
            </a:pPr>
            <a:r>
              <a:rPr lang="en-US" sz="2000" spc="100">
                <a:solidFill>
                  <a:srgbClr val="1B1B1B"/>
                </a:solidFill>
                <a:latin typeface="Noto Sans JP"/>
                <a:ea typeface="Noto Sans JP"/>
                <a:cs typeface="Noto Sans JP"/>
                <a:sym typeface="Noto Sans JP"/>
              </a:rPr>
              <a:t>右のグラフは、2030年度の各商品ごとの売上比率を示しています。今年販売された新商品が順調に伸びました。</a:t>
            </a:r>
          </a:p>
          <a:p>
            <a:pPr algn="l">
              <a:lnSpc>
                <a:spcPts val="3600"/>
              </a:lnSpc>
            </a:pPr>
          </a:p>
        </p:txBody>
      </p:sp>
      <p:sp>
        <p:nvSpPr>
          <p:cNvPr name="TextBox 15" id="15"/>
          <p:cNvSpPr txBox="true"/>
          <p:nvPr/>
        </p:nvSpPr>
        <p:spPr>
          <a:xfrm rot="0">
            <a:off x="14155392" y="8571930"/>
            <a:ext cx="3275317" cy="323850"/>
          </a:xfrm>
          <a:prstGeom prst="rect">
            <a:avLst/>
          </a:prstGeom>
        </p:spPr>
        <p:txBody>
          <a:bodyPr anchor="t" rtlCol="false" tIns="0" lIns="0" bIns="0" rIns="0">
            <a:spAutoFit/>
          </a:bodyPr>
          <a:lstStyle/>
          <a:p>
            <a:pPr algn="r" marL="0" indent="0" lvl="1">
              <a:lnSpc>
                <a:spcPts val="2700"/>
              </a:lnSpc>
              <a:spcBef>
                <a:spcPct val="0"/>
              </a:spcBef>
            </a:pPr>
            <a:r>
              <a:rPr lang="en-US" sz="1500" spc="75" strike="noStrike" u="none">
                <a:solidFill>
                  <a:srgbClr val="737373"/>
                </a:solidFill>
                <a:latin typeface="Noto Sans JP"/>
                <a:ea typeface="Noto Sans JP"/>
                <a:cs typeface="Noto Sans JP"/>
                <a:sym typeface="Noto Sans JP"/>
              </a:rPr>
              <a:t>（2030年12月時点のデータ）</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9E9E9"/>
        </a:solidFill>
      </p:bgPr>
    </p:bg>
    <p:spTree>
      <p:nvGrpSpPr>
        <p:cNvPr id="1" name=""/>
        <p:cNvGrpSpPr/>
        <p:nvPr/>
      </p:nvGrpSpPr>
      <p:grpSpPr>
        <a:xfrm>
          <a:off x="0" y="0"/>
          <a:ext cx="0" cy="0"/>
          <a:chOff x="0" y="0"/>
          <a:chExt cx="0" cy="0"/>
        </a:xfrm>
      </p:grpSpPr>
      <p:sp>
        <p:nvSpPr>
          <p:cNvPr name="AutoShape 2" id="2"/>
          <p:cNvSpPr/>
          <p:nvPr/>
        </p:nvSpPr>
        <p:spPr>
          <a:xfrm>
            <a:off x="857250" y="1047750"/>
            <a:ext cx="16573459" cy="0"/>
          </a:xfrm>
          <a:prstGeom prst="line">
            <a:avLst/>
          </a:prstGeom>
          <a:ln cap="flat" w="19050">
            <a:solidFill>
              <a:srgbClr val="1B1B1B"/>
            </a:solidFill>
            <a:prstDash val="solid"/>
            <a:headEnd type="none" len="sm" w="sm"/>
            <a:tailEnd type="none" len="sm" w="sm"/>
          </a:ln>
        </p:spPr>
      </p:sp>
      <p:sp>
        <p:nvSpPr>
          <p:cNvPr name="AutoShape 3" id="3"/>
          <p:cNvSpPr/>
          <p:nvPr/>
        </p:nvSpPr>
        <p:spPr>
          <a:xfrm flipV="true">
            <a:off x="856856" y="904405"/>
            <a:ext cx="16574288" cy="0"/>
          </a:xfrm>
          <a:prstGeom prst="line">
            <a:avLst/>
          </a:prstGeom>
          <a:ln cap="flat" w="57150">
            <a:solidFill>
              <a:srgbClr val="1B1B1B"/>
            </a:solidFill>
            <a:prstDash val="solid"/>
            <a:headEnd type="none" len="sm" w="sm"/>
            <a:tailEnd type="none" len="sm" w="sm"/>
          </a:ln>
        </p:spPr>
      </p:sp>
      <p:sp>
        <p:nvSpPr>
          <p:cNvPr name="Freeform 4" id="4"/>
          <p:cNvSpPr/>
          <p:nvPr/>
        </p:nvSpPr>
        <p:spPr>
          <a:xfrm flipH="true" flipV="false" rot="0">
            <a:off x="13374676" y="2004868"/>
            <a:ext cx="5352794" cy="6277264"/>
          </a:xfrm>
          <a:custGeom>
            <a:avLst/>
            <a:gdLst/>
            <a:ahLst/>
            <a:cxnLst/>
            <a:rect r="r" b="b" t="t" l="l"/>
            <a:pathLst>
              <a:path h="6277264" w="5352794">
                <a:moveTo>
                  <a:pt x="5352794" y="0"/>
                </a:moveTo>
                <a:lnTo>
                  <a:pt x="0" y="0"/>
                </a:lnTo>
                <a:lnTo>
                  <a:pt x="0" y="6277264"/>
                </a:lnTo>
                <a:lnTo>
                  <a:pt x="5352794" y="6277264"/>
                </a:lnTo>
                <a:lnTo>
                  <a:pt x="5352794"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680878" y="6580668"/>
            <a:ext cx="14995704" cy="3321049"/>
          </a:xfrm>
          <a:prstGeom prst="rect">
            <a:avLst/>
          </a:prstGeom>
        </p:spPr>
        <p:txBody>
          <a:bodyPr anchor="t" rtlCol="false" tIns="0" lIns="0" bIns="0" rIns="0">
            <a:spAutoFit/>
          </a:bodyPr>
          <a:lstStyle/>
          <a:p>
            <a:pPr algn="r" marL="0" indent="0" lvl="0">
              <a:lnSpc>
                <a:spcPts val="24999"/>
              </a:lnSpc>
            </a:pPr>
            <a:r>
              <a:rPr lang="en-US" b="true" sz="24999" strike="noStrike" u="none">
                <a:solidFill>
                  <a:srgbClr val="CCCCCC"/>
                </a:solidFill>
                <a:latin typeface="Open Sans Bold"/>
                <a:ea typeface="Open Sans Bold"/>
                <a:cs typeface="Open Sans Bold"/>
                <a:sym typeface="Open Sans Bold"/>
              </a:rPr>
              <a:t>04</a:t>
            </a:r>
          </a:p>
        </p:txBody>
      </p:sp>
      <p:sp>
        <p:nvSpPr>
          <p:cNvPr name="AutoShape 6" id="6"/>
          <p:cNvSpPr/>
          <p:nvPr/>
        </p:nvSpPr>
        <p:spPr>
          <a:xfrm>
            <a:off x="857250" y="9382595"/>
            <a:ext cx="16573500" cy="0"/>
          </a:xfrm>
          <a:prstGeom prst="line">
            <a:avLst/>
          </a:prstGeom>
          <a:ln cap="flat" w="57150">
            <a:solidFill>
              <a:srgbClr val="1B1B1B"/>
            </a:solidFill>
            <a:prstDash val="solid"/>
            <a:headEnd type="none" len="sm" w="sm"/>
            <a:tailEnd type="none" len="sm" w="sm"/>
          </a:ln>
        </p:spPr>
      </p:sp>
      <p:sp>
        <p:nvSpPr>
          <p:cNvPr name="AutoShape 7" id="7"/>
          <p:cNvSpPr/>
          <p:nvPr/>
        </p:nvSpPr>
        <p:spPr>
          <a:xfrm>
            <a:off x="857250" y="9239250"/>
            <a:ext cx="16573500" cy="0"/>
          </a:xfrm>
          <a:prstGeom prst="line">
            <a:avLst/>
          </a:prstGeom>
          <a:ln cap="flat" w="19050">
            <a:solidFill>
              <a:srgbClr val="1B1B1B"/>
            </a:solidFill>
            <a:prstDash val="solid"/>
            <a:headEnd type="none" len="sm" w="sm"/>
            <a:tailEnd type="none" len="sm" w="sm"/>
          </a:ln>
        </p:spPr>
      </p:sp>
      <p:sp>
        <p:nvSpPr>
          <p:cNvPr name="TextBox 8" id="8"/>
          <p:cNvSpPr txBox="true"/>
          <p:nvPr/>
        </p:nvSpPr>
        <p:spPr>
          <a:xfrm rot="0">
            <a:off x="3574300" y="4036514"/>
            <a:ext cx="11290747" cy="1028700"/>
          </a:xfrm>
          <a:prstGeom prst="rect">
            <a:avLst/>
          </a:prstGeom>
        </p:spPr>
        <p:txBody>
          <a:bodyPr anchor="t" rtlCol="false" tIns="0" lIns="0" bIns="0" rIns="0">
            <a:spAutoFit/>
          </a:bodyPr>
          <a:lstStyle/>
          <a:p>
            <a:pPr algn="l">
              <a:lnSpc>
                <a:spcPts val="8400"/>
              </a:lnSpc>
            </a:pPr>
            <a:r>
              <a:rPr lang="en-US" sz="6000" spc="300" b="true">
                <a:solidFill>
                  <a:srgbClr val="1B1B1B"/>
                </a:solidFill>
                <a:latin typeface="Noto Sans JP Heavy"/>
                <a:ea typeface="Noto Sans JP Heavy"/>
                <a:cs typeface="Noto Sans JP Heavy"/>
                <a:sym typeface="Noto Sans JP Heavy"/>
              </a:rPr>
              <a:t>市場分析</a:t>
            </a:r>
          </a:p>
        </p:txBody>
      </p:sp>
      <p:sp>
        <p:nvSpPr>
          <p:cNvPr name="TextBox 9" id="9"/>
          <p:cNvSpPr txBox="true"/>
          <p:nvPr/>
        </p:nvSpPr>
        <p:spPr>
          <a:xfrm rot="0">
            <a:off x="3574300" y="5411485"/>
            <a:ext cx="6931842" cy="876300"/>
          </a:xfrm>
          <a:prstGeom prst="rect">
            <a:avLst/>
          </a:prstGeom>
        </p:spPr>
        <p:txBody>
          <a:bodyPr anchor="t" rtlCol="false" tIns="0" lIns="0" bIns="0" rIns="0">
            <a:spAutoFit/>
          </a:bodyPr>
          <a:lstStyle/>
          <a:p>
            <a:pPr algn="l" marL="0" indent="0" lvl="1">
              <a:lnSpc>
                <a:spcPts val="3600"/>
              </a:lnSpc>
              <a:spcBef>
                <a:spcPct val="0"/>
              </a:spcBef>
            </a:pPr>
            <a:r>
              <a:rPr lang="en-US" sz="2000" spc="100" strike="noStrike" u="none">
                <a:solidFill>
                  <a:srgbClr val="1B1B1B"/>
                </a:solidFill>
                <a:latin typeface="Noto Sans JP"/>
                <a:ea typeface="Noto Sans JP"/>
                <a:cs typeface="Noto Sans JP"/>
                <a:sym typeface="Noto Sans JP"/>
              </a:rPr>
              <a:t>業界動向や市場シェアなどについてご説明させていただきます。</a:t>
            </a:r>
          </a:p>
        </p:txBody>
      </p:sp>
      <p:grpSp>
        <p:nvGrpSpPr>
          <p:cNvPr name="Group 10" id="10"/>
          <p:cNvGrpSpPr/>
          <p:nvPr/>
        </p:nvGrpSpPr>
        <p:grpSpPr>
          <a:xfrm rot="0">
            <a:off x="1611418" y="3934645"/>
            <a:ext cx="1213487" cy="1346739"/>
            <a:chOff x="0" y="0"/>
            <a:chExt cx="319601" cy="354697"/>
          </a:xfrm>
        </p:grpSpPr>
        <p:sp>
          <p:nvSpPr>
            <p:cNvPr name="Freeform 11" id="11"/>
            <p:cNvSpPr/>
            <p:nvPr/>
          </p:nvSpPr>
          <p:spPr>
            <a:xfrm flipH="false" flipV="false" rot="0">
              <a:off x="0" y="0"/>
              <a:ext cx="319601" cy="354697"/>
            </a:xfrm>
            <a:custGeom>
              <a:avLst/>
              <a:gdLst/>
              <a:ahLst/>
              <a:cxnLst/>
              <a:rect r="r" b="b" t="t" l="l"/>
              <a:pathLst>
                <a:path h="354697" w="319601">
                  <a:moveTo>
                    <a:pt x="0" y="0"/>
                  </a:moveTo>
                  <a:lnTo>
                    <a:pt x="319601" y="0"/>
                  </a:lnTo>
                  <a:lnTo>
                    <a:pt x="319601" y="354697"/>
                  </a:lnTo>
                  <a:lnTo>
                    <a:pt x="0" y="354697"/>
                  </a:lnTo>
                  <a:close/>
                </a:path>
              </a:pathLst>
            </a:custGeom>
            <a:solidFill>
              <a:srgbClr val="1B1B1B"/>
            </a:solidFill>
          </p:spPr>
        </p:sp>
        <p:sp>
          <p:nvSpPr>
            <p:cNvPr name="TextBox 12" id="12"/>
            <p:cNvSpPr txBox="true"/>
            <p:nvPr/>
          </p:nvSpPr>
          <p:spPr>
            <a:xfrm>
              <a:off x="0" y="-47625"/>
              <a:ext cx="319601" cy="402322"/>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1611418" y="4069851"/>
            <a:ext cx="1213487" cy="828675"/>
          </a:xfrm>
          <a:prstGeom prst="rect">
            <a:avLst/>
          </a:prstGeom>
        </p:spPr>
        <p:txBody>
          <a:bodyPr anchor="t" rtlCol="false" tIns="0" lIns="0" bIns="0" rIns="0">
            <a:spAutoFit/>
          </a:bodyPr>
          <a:lstStyle/>
          <a:p>
            <a:pPr algn="ctr" marL="0" indent="0" lvl="0">
              <a:lnSpc>
                <a:spcPts val="7199"/>
              </a:lnSpc>
              <a:spcBef>
                <a:spcPct val="0"/>
              </a:spcBef>
            </a:pPr>
            <a:r>
              <a:rPr lang="en-US" b="true" sz="3999">
                <a:solidFill>
                  <a:srgbClr val="FAFAFA"/>
                </a:solidFill>
                <a:latin typeface="Open Sans Bold"/>
                <a:ea typeface="Open Sans Bold"/>
                <a:cs typeface="Open Sans Bold"/>
                <a:sym typeface="Open Sans Bold"/>
              </a:rPr>
              <a:t>04</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a:off x="857250" y="2361305"/>
            <a:ext cx="16573500" cy="0"/>
          </a:xfrm>
          <a:prstGeom prst="line">
            <a:avLst/>
          </a:prstGeom>
          <a:ln cap="flat" w="19050">
            <a:solidFill>
              <a:srgbClr val="1B1B1B"/>
            </a:solidFill>
            <a:prstDash val="solid"/>
            <a:headEnd type="none" len="sm" w="sm"/>
            <a:tailEnd type="none" len="sm" w="sm"/>
          </a:ln>
        </p:spPr>
      </p:sp>
      <p:sp>
        <p:nvSpPr>
          <p:cNvPr name="AutoShape 3" id="3"/>
          <p:cNvSpPr/>
          <p:nvPr/>
        </p:nvSpPr>
        <p:spPr>
          <a:xfrm>
            <a:off x="857250" y="1047750"/>
            <a:ext cx="16573459" cy="0"/>
          </a:xfrm>
          <a:prstGeom prst="line">
            <a:avLst/>
          </a:prstGeom>
          <a:ln cap="flat" w="19050">
            <a:solidFill>
              <a:srgbClr val="1B1B1B"/>
            </a:solidFill>
            <a:prstDash val="solid"/>
            <a:headEnd type="none" len="sm" w="sm"/>
            <a:tailEnd type="none" len="sm" w="sm"/>
          </a:ln>
        </p:spPr>
      </p:sp>
      <p:sp>
        <p:nvSpPr>
          <p:cNvPr name="AutoShape 4" id="4"/>
          <p:cNvSpPr/>
          <p:nvPr/>
        </p:nvSpPr>
        <p:spPr>
          <a:xfrm flipV="true">
            <a:off x="856856" y="904405"/>
            <a:ext cx="16574288" cy="0"/>
          </a:xfrm>
          <a:prstGeom prst="line">
            <a:avLst/>
          </a:prstGeom>
          <a:ln cap="flat" w="57150">
            <a:solidFill>
              <a:srgbClr val="1B1B1B"/>
            </a:solidFill>
            <a:prstDash val="solid"/>
            <a:headEnd type="none" len="sm" w="sm"/>
            <a:tailEnd type="none" len="sm" w="sm"/>
          </a:ln>
        </p:spPr>
      </p:sp>
      <p:sp>
        <p:nvSpPr>
          <p:cNvPr name="AutoShape 5" id="5"/>
          <p:cNvSpPr/>
          <p:nvPr/>
        </p:nvSpPr>
        <p:spPr>
          <a:xfrm>
            <a:off x="857250" y="9382595"/>
            <a:ext cx="16573500" cy="0"/>
          </a:xfrm>
          <a:prstGeom prst="line">
            <a:avLst/>
          </a:prstGeom>
          <a:ln cap="flat" w="57150">
            <a:solidFill>
              <a:srgbClr val="1B1B1B"/>
            </a:solidFill>
            <a:prstDash val="solid"/>
            <a:headEnd type="none" len="sm" w="sm"/>
            <a:tailEnd type="none" len="sm" w="sm"/>
          </a:ln>
        </p:spPr>
      </p:sp>
      <p:sp>
        <p:nvSpPr>
          <p:cNvPr name="AutoShape 6" id="6"/>
          <p:cNvSpPr/>
          <p:nvPr/>
        </p:nvSpPr>
        <p:spPr>
          <a:xfrm>
            <a:off x="857250" y="9239250"/>
            <a:ext cx="16573500" cy="0"/>
          </a:xfrm>
          <a:prstGeom prst="line">
            <a:avLst/>
          </a:prstGeom>
          <a:ln cap="flat" w="19050">
            <a:solidFill>
              <a:srgbClr val="1B1B1B"/>
            </a:solidFill>
            <a:prstDash val="solid"/>
            <a:headEnd type="none" len="sm" w="sm"/>
            <a:tailEnd type="none" len="sm" w="sm"/>
          </a:ln>
        </p:spPr>
      </p:sp>
      <p:grpSp>
        <p:nvGrpSpPr>
          <p:cNvPr name="Group 7" id="7"/>
          <p:cNvGrpSpPr/>
          <p:nvPr/>
        </p:nvGrpSpPr>
        <p:grpSpPr>
          <a:xfrm rot="0">
            <a:off x="1282599" y="650625"/>
            <a:ext cx="1213487" cy="1720205"/>
            <a:chOff x="0" y="0"/>
            <a:chExt cx="319601" cy="453058"/>
          </a:xfrm>
        </p:grpSpPr>
        <p:sp>
          <p:nvSpPr>
            <p:cNvPr name="Freeform 8" id="8"/>
            <p:cNvSpPr/>
            <p:nvPr/>
          </p:nvSpPr>
          <p:spPr>
            <a:xfrm flipH="false" flipV="false" rot="0">
              <a:off x="0" y="0"/>
              <a:ext cx="319601" cy="453058"/>
            </a:xfrm>
            <a:custGeom>
              <a:avLst/>
              <a:gdLst/>
              <a:ahLst/>
              <a:cxnLst/>
              <a:rect r="r" b="b" t="t" l="l"/>
              <a:pathLst>
                <a:path h="453058" w="319601">
                  <a:moveTo>
                    <a:pt x="0" y="0"/>
                  </a:moveTo>
                  <a:lnTo>
                    <a:pt x="319601" y="0"/>
                  </a:lnTo>
                  <a:lnTo>
                    <a:pt x="319601" y="453058"/>
                  </a:lnTo>
                  <a:lnTo>
                    <a:pt x="0" y="453058"/>
                  </a:lnTo>
                  <a:close/>
                </a:path>
              </a:pathLst>
            </a:custGeom>
            <a:solidFill>
              <a:srgbClr val="1B1B1B"/>
            </a:solidFill>
          </p:spPr>
        </p:sp>
        <p:sp>
          <p:nvSpPr>
            <p:cNvPr name="TextBox 9" id="9"/>
            <p:cNvSpPr txBox="true"/>
            <p:nvPr/>
          </p:nvSpPr>
          <p:spPr>
            <a:xfrm>
              <a:off x="0" y="-47625"/>
              <a:ext cx="319601" cy="500683"/>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2949343" y="1371153"/>
            <a:ext cx="14309957" cy="596900"/>
          </a:xfrm>
          <a:prstGeom prst="rect">
            <a:avLst/>
          </a:prstGeom>
        </p:spPr>
        <p:txBody>
          <a:bodyPr anchor="t" rtlCol="false" tIns="0" lIns="0" bIns="0" rIns="0">
            <a:spAutoFit/>
          </a:bodyPr>
          <a:lstStyle/>
          <a:p>
            <a:pPr algn="l">
              <a:lnSpc>
                <a:spcPts val="4900"/>
              </a:lnSpc>
            </a:pPr>
            <a:r>
              <a:rPr lang="en-US" sz="3500" spc="175" b="true">
                <a:solidFill>
                  <a:srgbClr val="1B1B1B"/>
                </a:solidFill>
                <a:latin typeface="Noto Sans JP Heavy"/>
                <a:ea typeface="Noto Sans JP Heavy"/>
                <a:cs typeface="Noto Sans JP Heavy"/>
                <a:sym typeface="Noto Sans JP Heavy"/>
              </a:rPr>
              <a:t>業界動向と市場成長率</a:t>
            </a:r>
          </a:p>
        </p:txBody>
      </p:sp>
      <p:sp>
        <p:nvSpPr>
          <p:cNvPr name="TextBox 11" id="11"/>
          <p:cNvSpPr txBox="true"/>
          <p:nvPr/>
        </p:nvSpPr>
        <p:spPr>
          <a:xfrm rot="0">
            <a:off x="1461953" y="1228278"/>
            <a:ext cx="854779" cy="733425"/>
          </a:xfrm>
          <a:prstGeom prst="rect">
            <a:avLst/>
          </a:prstGeom>
        </p:spPr>
        <p:txBody>
          <a:bodyPr anchor="t" rtlCol="false" tIns="0" lIns="0" bIns="0" rIns="0">
            <a:spAutoFit/>
          </a:bodyPr>
          <a:lstStyle/>
          <a:p>
            <a:pPr algn="ctr" marL="0" indent="0" lvl="0">
              <a:lnSpc>
                <a:spcPts val="6300"/>
              </a:lnSpc>
              <a:spcBef>
                <a:spcPct val="0"/>
              </a:spcBef>
            </a:pPr>
            <a:r>
              <a:rPr lang="en-US" b="true" sz="3500" strike="noStrike" u="none">
                <a:solidFill>
                  <a:srgbClr val="FAFAFA"/>
                </a:solidFill>
                <a:latin typeface="Open Sans Bold"/>
                <a:ea typeface="Open Sans Bold"/>
                <a:cs typeface="Open Sans Bold"/>
                <a:sym typeface="Open Sans Bold"/>
              </a:rPr>
              <a:t>04</a:t>
            </a:r>
          </a:p>
        </p:txBody>
      </p:sp>
      <p:sp>
        <p:nvSpPr>
          <p:cNvPr name="TextBox 12" id="12"/>
          <p:cNvSpPr txBox="true"/>
          <p:nvPr/>
        </p:nvSpPr>
        <p:spPr>
          <a:xfrm rot="0">
            <a:off x="1611418" y="3833365"/>
            <a:ext cx="5837310" cy="2095500"/>
          </a:xfrm>
          <a:prstGeom prst="rect">
            <a:avLst/>
          </a:prstGeom>
        </p:spPr>
        <p:txBody>
          <a:bodyPr anchor="t" rtlCol="false" tIns="0" lIns="0" bIns="0" rIns="0">
            <a:spAutoFit/>
          </a:bodyPr>
          <a:lstStyle/>
          <a:p>
            <a:pPr algn="l">
              <a:lnSpc>
                <a:spcPts val="8400"/>
              </a:lnSpc>
            </a:pPr>
            <a:r>
              <a:rPr lang="en-US" sz="6000" spc="300" b="true">
                <a:solidFill>
                  <a:srgbClr val="1B1B1B"/>
                </a:solidFill>
                <a:latin typeface="Noto Sans JP Heavy"/>
                <a:ea typeface="Noto Sans JP Heavy"/>
                <a:cs typeface="Noto Sans JP Heavy"/>
                <a:sym typeface="Noto Sans JP Heavy"/>
              </a:rPr>
              <a:t>業界成長率は</a:t>
            </a:r>
          </a:p>
          <a:p>
            <a:pPr algn="l" marL="0" indent="0" lvl="0">
              <a:lnSpc>
                <a:spcPts val="8400"/>
              </a:lnSpc>
              <a:spcBef>
                <a:spcPct val="0"/>
              </a:spcBef>
            </a:pPr>
            <a:r>
              <a:rPr lang="en-US" b="true" sz="6000" spc="300">
                <a:solidFill>
                  <a:srgbClr val="1B1B1B"/>
                </a:solidFill>
                <a:latin typeface="Noto Sans JP Heavy"/>
                <a:ea typeface="Noto Sans JP Heavy"/>
                <a:cs typeface="Noto Sans JP Heavy"/>
                <a:sym typeface="Noto Sans JP Heavy"/>
              </a:rPr>
              <a:t>増加傾向</a:t>
            </a:r>
          </a:p>
        </p:txBody>
      </p:sp>
      <p:sp>
        <p:nvSpPr>
          <p:cNvPr name="TextBox 13" id="13"/>
          <p:cNvSpPr txBox="true"/>
          <p:nvPr/>
        </p:nvSpPr>
        <p:spPr>
          <a:xfrm rot="0">
            <a:off x="1611418" y="6319390"/>
            <a:ext cx="5837310" cy="1333500"/>
          </a:xfrm>
          <a:prstGeom prst="rect">
            <a:avLst/>
          </a:prstGeom>
        </p:spPr>
        <p:txBody>
          <a:bodyPr anchor="t" rtlCol="false" tIns="0" lIns="0" bIns="0" rIns="0">
            <a:spAutoFit/>
          </a:bodyPr>
          <a:lstStyle/>
          <a:p>
            <a:pPr algn="l" marL="0" indent="0" lvl="1">
              <a:lnSpc>
                <a:spcPts val="3600"/>
              </a:lnSpc>
              <a:spcBef>
                <a:spcPct val="0"/>
              </a:spcBef>
            </a:pPr>
            <a:r>
              <a:rPr lang="en-US" sz="2000" spc="100" strike="noStrike" u="none">
                <a:solidFill>
                  <a:srgbClr val="1B1B1B"/>
                </a:solidFill>
                <a:latin typeface="Noto Sans JP"/>
                <a:ea typeface="Noto Sans JP"/>
                <a:cs typeface="Noto Sans JP"/>
                <a:sym typeface="Noto Sans JP"/>
              </a:rPr>
              <a:t>ソフトウェア業界は急速に変化し、デジタル変革とクラウドコンピューティングの普及により年々成長率が上昇しています。</a:t>
            </a:r>
          </a:p>
        </p:txBody>
      </p:sp>
      <p:pic>
        <p:nvPicPr>
          <p:cNvPr name="Picture 14" id="14"/>
          <p:cNvPicPr>
            <a:picLocks noChangeAspect="true"/>
          </p:cNvPicPr>
          <p:nvPr/>
        </p:nvPicPr>
        <p:blipFill>
          <a:blip r:embed="rId2"/>
          <a:stretch>
            <a:fillRect/>
          </a:stretch>
        </p:blipFill>
        <p:spPr>
          <a:xfrm rot="0">
            <a:off x="7941614" y="2566562"/>
            <a:ext cx="9817282" cy="6467430"/>
          </a:xfrm>
          <a:prstGeom prst="rect">
            <a:avLst/>
          </a:prstGeom>
        </p:spPr>
      </p:pic>
      <p:sp>
        <p:nvSpPr>
          <p:cNvPr name="TextBox 15" id="15"/>
          <p:cNvSpPr txBox="true"/>
          <p:nvPr/>
        </p:nvSpPr>
        <p:spPr>
          <a:xfrm rot="0">
            <a:off x="8759721" y="2765544"/>
            <a:ext cx="8181068" cy="323850"/>
          </a:xfrm>
          <a:prstGeom prst="rect">
            <a:avLst/>
          </a:prstGeom>
        </p:spPr>
        <p:txBody>
          <a:bodyPr anchor="t" rtlCol="false" tIns="0" lIns="0" bIns="0" rIns="0">
            <a:spAutoFit/>
          </a:bodyPr>
          <a:lstStyle/>
          <a:p>
            <a:pPr algn="r" marL="0" indent="0" lvl="1">
              <a:lnSpc>
                <a:spcPts val="2700"/>
              </a:lnSpc>
              <a:spcBef>
                <a:spcPct val="0"/>
              </a:spcBef>
            </a:pPr>
            <a:r>
              <a:rPr lang="en-US" sz="1500" spc="75" strike="noStrike" u="none">
                <a:solidFill>
                  <a:srgbClr val="737373"/>
                </a:solidFill>
                <a:latin typeface="Noto Sans JP"/>
                <a:ea typeface="Noto Sans JP"/>
                <a:cs typeface="Noto Sans JP"/>
                <a:sym typeface="Noto Sans JP"/>
              </a:rPr>
              <a:t>（データ：業界の今後の成長率予想）</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a:off x="857250" y="2361305"/>
            <a:ext cx="16573500" cy="0"/>
          </a:xfrm>
          <a:prstGeom prst="line">
            <a:avLst/>
          </a:prstGeom>
          <a:ln cap="flat" w="19050">
            <a:solidFill>
              <a:srgbClr val="1B1B1B"/>
            </a:solidFill>
            <a:prstDash val="solid"/>
            <a:headEnd type="none" len="sm" w="sm"/>
            <a:tailEnd type="none" len="sm" w="sm"/>
          </a:ln>
        </p:spPr>
      </p:sp>
      <p:sp>
        <p:nvSpPr>
          <p:cNvPr name="AutoShape 3" id="3"/>
          <p:cNvSpPr/>
          <p:nvPr/>
        </p:nvSpPr>
        <p:spPr>
          <a:xfrm>
            <a:off x="857250" y="1047750"/>
            <a:ext cx="16573459" cy="0"/>
          </a:xfrm>
          <a:prstGeom prst="line">
            <a:avLst/>
          </a:prstGeom>
          <a:ln cap="flat" w="19050">
            <a:solidFill>
              <a:srgbClr val="1B1B1B"/>
            </a:solidFill>
            <a:prstDash val="solid"/>
            <a:headEnd type="none" len="sm" w="sm"/>
            <a:tailEnd type="none" len="sm" w="sm"/>
          </a:ln>
        </p:spPr>
      </p:sp>
      <p:sp>
        <p:nvSpPr>
          <p:cNvPr name="AutoShape 4" id="4"/>
          <p:cNvSpPr/>
          <p:nvPr/>
        </p:nvSpPr>
        <p:spPr>
          <a:xfrm flipV="true">
            <a:off x="856856" y="904405"/>
            <a:ext cx="16574288" cy="0"/>
          </a:xfrm>
          <a:prstGeom prst="line">
            <a:avLst/>
          </a:prstGeom>
          <a:ln cap="flat" w="57150">
            <a:solidFill>
              <a:srgbClr val="1B1B1B"/>
            </a:solidFill>
            <a:prstDash val="solid"/>
            <a:headEnd type="none" len="sm" w="sm"/>
            <a:tailEnd type="none" len="sm" w="sm"/>
          </a:ln>
        </p:spPr>
      </p:sp>
      <p:sp>
        <p:nvSpPr>
          <p:cNvPr name="AutoShape 5" id="5"/>
          <p:cNvSpPr/>
          <p:nvPr/>
        </p:nvSpPr>
        <p:spPr>
          <a:xfrm>
            <a:off x="857250" y="9382595"/>
            <a:ext cx="16573500" cy="0"/>
          </a:xfrm>
          <a:prstGeom prst="line">
            <a:avLst/>
          </a:prstGeom>
          <a:ln cap="flat" w="57150">
            <a:solidFill>
              <a:srgbClr val="1B1B1B"/>
            </a:solidFill>
            <a:prstDash val="solid"/>
            <a:headEnd type="none" len="sm" w="sm"/>
            <a:tailEnd type="none" len="sm" w="sm"/>
          </a:ln>
        </p:spPr>
      </p:sp>
      <p:sp>
        <p:nvSpPr>
          <p:cNvPr name="AutoShape 6" id="6"/>
          <p:cNvSpPr/>
          <p:nvPr/>
        </p:nvSpPr>
        <p:spPr>
          <a:xfrm>
            <a:off x="857250" y="9239250"/>
            <a:ext cx="16573500" cy="0"/>
          </a:xfrm>
          <a:prstGeom prst="line">
            <a:avLst/>
          </a:prstGeom>
          <a:ln cap="flat" w="19050">
            <a:solidFill>
              <a:srgbClr val="1B1B1B"/>
            </a:solidFill>
            <a:prstDash val="solid"/>
            <a:headEnd type="none" len="sm" w="sm"/>
            <a:tailEnd type="none" len="sm" w="sm"/>
          </a:ln>
        </p:spPr>
      </p:sp>
      <p:grpSp>
        <p:nvGrpSpPr>
          <p:cNvPr name="Group 7" id="7"/>
          <p:cNvGrpSpPr/>
          <p:nvPr/>
        </p:nvGrpSpPr>
        <p:grpSpPr>
          <a:xfrm rot="0">
            <a:off x="1282599" y="650625"/>
            <a:ext cx="1213487" cy="1720205"/>
            <a:chOff x="0" y="0"/>
            <a:chExt cx="319601" cy="453058"/>
          </a:xfrm>
        </p:grpSpPr>
        <p:sp>
          <p:nvSpPr>
            <p:cNvPr name="Freeform 8" id="8"/>
            <p:cNvSpPr/>
            <p:nvPr/>
          </p:nvSpPr>
          <p:spPr>
            <a:xfrm flipH="false" flipV="false" rot="0">
              <a:off x="0" y="0"/>
              <a:ext cx="319601" cy="453058"/>
            </a:xfrm>
            <a:custGeom>
              <a:avLst/>
              <a:gdLst/>
              <a:ahLst/>
              <a:cxnLst/>
              <a:rect r="r" b="b" t="t" l="l"/>
              <a:pathLst>
                <a:path h="453058" w="319601">
                  <a:moveTo>
                    <a:pt x="0" y="0"/>
                  </a:moveTo>
                  <a:lnTo>
                    <a:pt x="319601" y="0"/>
                  </a:lnTo>
                  <a:lnTo>
                    <a:pt x="319601" y="453058"/>
                  </a:lnTo>
                  <a:lnTo>
                    <a:pt x="0" y="453058"/>
                  </a:lnTo>
                  <a:close/>
                </a:path>
              </a:pathLst>
            </a:custGeom>
            <a:solidFill>
              <a:srgbClr val="1B1B1B"/>
            </a:solidFill>
          </p:spPr>
        </p:sp>
        <p:sp>
          <p:nvSpPr>
            <p:cNvPr name="TextBox 9" id="9"/>
            <p:cNvSpPr txBox="true"/>
            <p:nvPr/>
          </p:nvSpPr>
          <p:spPr>
            <a:xfrm>
              <a:off x="0" y="-47625"/>
              <a:ext cx="319601" cy="500683"/>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9143980" y="3576967"/>
            <a:ext cx="7796809" cy="897606"/>
            <a:chOff x="0" y="0"/>
            <a:chExt cx="2622507" cy="301916"/>
          </a:xfrm>
        </p:grpSpPr>
        <p:sp>
          <p:nvSpPr>
            <p:cNvPr name="Freeform 11" id="11"/>
            <p:cNvSpPr/>
            <p:nvPr/>
          </p:nvSpPr>
          <p:spPr>
            <a:xfrm flipH="false" flipV="false" rot="0">
              <a:off x="0" y="0"/>
              <a:ext cx="2622507" cy="301916"/>
            </a:xfrm>
            <a:custGeom>
              <a:avLst/>
              <a:gdLst/>
              <a:ahLst/>
              <a:cxnLst/>
              <a:rect r="r" b="b" t="t" l="l"/>
              <a:pathLst>
                <a:path h="301916" w="2622507">
                  <a:moveTo>
                    <a:pt x="0" y="0"/>
                  </a:moveTo>
                  <a:lnTo>
                    <a:pt x="2622507" y="0"/>
                  </a:lnTo>
                  <a:lnTo>
                    <a:pt x="2622507" y="301916"/>
                  </a:lnTo>
                  <a:lnTo>
                    <a:pt x="0" y="301916"/>
                  </a:lnTo>
                  <a:close/>
                </a:path>
              </a:pathLst>
            </a:custGeom>
            <a:solidFill>
              <a:srgbClr val="000000">
                <a:alpha val="0"/>
              </a:srgbClr>
            </a:solidFill>
            <a:ln w="19050" cap="sq">
              <a:solidFill>
                <a:srgbClr val="CCCCCC"/>
              </a:solidFill>
              <a:prstDash val="solid"/>
              <a:miter/>
            </a:ln>
          </p:spPr>
        </p:sp>
        <p:sp>
          <p:nvSpPr>
            <p:cNvPr name="TextBox 12" id="12"/>
            <p:cNvSpPr txBox="true"/>
            <p:nvPr/>
          </p:nvSpPr>
          <p:spPr>
            <a:xfrm>
              <a:off x="0" y="-47625"/>
              <a:ext cx="2622507" cy="349541"/>
            </a:xfrm>
            <a:prstGeom prst="rect">
              <a:avLst/>
            </a:prstGeom>
          </p:spPr>
          <p:txBody>
            <a:bodyPr anchor="ctr" rtlCol="false" tIns="50800" lIns="50800" bIns="50800" rIns="50800"/>
            <a:lstStyle/>
            <a:p>
              <a:pPr algn="l">
                <a:lnSpc>
                  <a:spcPts val="3359"/>
                </a:lnSpc>
              </a:pPr>
            </a:p>
          </p:txBody>
        </p:sp>
      </p:grpSp>
      <p:grpSp>
        <p:nvGrpSpPr>
          <p:cNvPr name="Group 13" id="13"/>
          <p:cNvGrpSpPr/>
          <p:nvPr/>
        </p:nvGrpSpPr>
        <p:grpSpPr>
          <a:xfrm rot="0">
            <a:off x="9143980" y="4562298"/>
            <a:ext cx="7796809" cy="897606"/>
            <a:chOff x="0" y="0"/>
            <a:chExt cx="2622507" cy="301916"/>
          </a:xfrm>
        </p:grpSpPr>
        <p:sp>
          <p:nvSpPr>
            <p:cNvPr name="Freeform 14" id="14"/>
            <p:cNvSpPr/>
            <p:nvPr/>
          </p:nvSpPr>
          <p:spPr>
            <a:xfrm flipH="false" flipV="false" rot="0">
              <a:off x="0" y="0"/>
              <a:ext cx="2622507" cy="301916"/>
            </a:xfrm>
            <a:custGeom>
              <a:avLst/>
              <a:gdLst/>
              <a:ahLst/>
              <a:cxnLst/>
              <a:rect r="r" b="b" t="t" l="l"/>
              <a:pathLst>
                <a:path h="301916" w="2622507">
                  <a:moveTo>
                    <a:pt x="0" y="0"/>
                  </a:moveTo>
                  <a:lnTo>
                    <a:pt x="2622507" y="0"/>
                  </a:lnTo>
                  <a:lnTo>
                    <a:pt x="2622507" y="301916"/>
                  </a:lnTo>
                  <a:lnTo>
                    <a:pt x="0" y="301916"/>
                  </a:lnTo>
                  <a:close/>
                </a:path>
              </a:pathLst>
            </a:custGeom>
            <a:solidFill>
              <a:srgbClr val="000000">
                <a:alpha val="0"/>
              </a:srgbClr>
            </a:solidFill>
            <a:ln w="19050" cap="sq">
              <a:solidFill>
                <a:srgbClr val="CCCCCC"/>
              </a:solidFill>
              <a:prstDash val="solid"/>
              <a:miter/>
            </a:ln>
          </p:spPr>
        </p:sp>
        <p:sp>
          <p:nvSpPr>
            <p:cNvPr name="TextBox 15" id="15"/>
            <p:cNvSpPr txBox="true"/>
            <p:nvPr/>
          </p:nvSpPr>
          <p:spPr>
            <a:xfrm>
              <a:off x="0" y="-47625"/>
              <a:ext cx="2622507" cy="349541"/>
            </a:xfrm>
            <a:prstGeom prst="rect">
              <a:avLst/>
            </a:prstGeom>
          </p:spPr>
          <p:txBody>
            <a:bodyPr anchor="ctr" rtlCol="false" tIns="50800" lIns="50800" bIns="50800" rIns="50800"/>
            <a:lstStyle/>
            <a:p>
              <a:pPr algn="ctr">
                <a:lnSpc>
                  <a:spcPts val="3359"/>
                </a:lnSpc>
              </a:pPr>
            </a:p>
          </p:txBody>
        </p:sp>
      </p:grpSp>
      <p:grpSp>
        <p:nvGrpSpPr>
          <p:cNvPr name="Group 16" id="16"/>
          <p:cNvGrpSpPr/>
          <p:nvPr/>
        </p:nvGrpSpPr>
        <p:grpSpPr>
          <a:xfrm rot="0">
            <a:off x="9143980" y="5547629"/>
            <a:ext cx="7796809" cy="897606"/>
            <a:chOff x="0" y="0"/>
            <a:chExt cx="2622507" cy="301916"/>
          </a:xfrm>
        </p:grpSpPr>
        <p:sp>
          <p:nvSpPr>
            <p:cNvPr name="Freeform 17" id="17"/>
            <p:cNvSpPr/>
            <p:nvPr/>
          </p:nvSpPr>
          <p:spPr>
            <a:xfrm flipH="false" flipV="false" rot="0">
              <a:off x="0" y="0"/>
              <a:ext cx="2622507" cy="301916"/>
            </a:xfrm>
            <a:custGeom>
              <a:avLst/>
              <a:gdLst/>
              <a:ahLst/>
              <a:cxnLst/>
              <a:rect r="r" b="b" t="t" l="l"/>
              <a:pathLst>
                <a:path h="301916" w="2622507">
                  <a:moveTo>
                    <a:pt x="0" y="0"/>
                  </a:moveTo>
                  <a:lnTo>
                    <a:pt x="2622507" y="0"/>
                  </a:lnTo>
                  <a:lnTo>
                    <a:pt x="2622507" y="301916"/>
                  </a:lnTo>
                  <a:lnTo>
                    <a:pt x="0" y="301916"/>
                  </a:lnTo>
                  <a:close/>
                </a:path>
              </a:pathLst>
            </a:custGeom>
            <a:solidFill>
              <a:srgbClr val="1B1B1B"/>
            </a:solidFill>
            <a:ln cap="sq">
              <a:noFill/>
              <a:prstDash val="solid"/>
              <a:miter/>
            </a:ln>
          </p:spPr>
        </p:sp>
        <p:sp>
          <p:nvSpPr>
            <p:cNvPr name="TextBox 18" id="18"/>
            <p:cNvSpPr txBox="true"/>
            <p:nvPr/>
          </p:nvSpPr>
          <p:spPr>
            <a:xfrm>
              <a:off x="0" y="-47625"/>
              <a:ext cx="2622507" cy="349541"/>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9143980" y="6532960"/>
            <a:ext cx="7796809" cy="897606"/>
            <a:chOff x="0" y="0"/>
            <a:chExt cx="2622507" cy="301916"/>
          </a:xfrm>
        </p:grpSpPr>
        <p:sp>
          <p:nvSpPr>
            <p:cNvPr name="Freeform 20" id="20"/>
            <p:cNvSpPr/>
            <p:nvPr/>
          </p:nvSpPr>
          <p:spPr>
            <a:xfrm flipH="false" flipV="false" rot="0">
              <a:off x="0" y="0"/>
              <a:ext cx="2622507" cy="301916"/>
            </a:xfrm>
            <a:custGeom>
              <a:avLst/>
              <a:gdLst/>
              <a:ahLst/>
              <a:cxnLst/>
              <a:rect r="r" b="b" t="t" l="l"/>
              <a:pathLst>
                <a:path h="301916" w="2622507">
                  <a:moveTo>
                    <a:pt x="0" y="0"/>
                  </a:moveTo>
                  <a:lnTo>
                    <a:pt x="2622507" y="0"/>
                  </a:lnTo>
                  <a:lnTo>
                    <a:pt x="2622507" y="301916"/>
                  </a:lnTo>
                  <a:lnTo>
                    <a:pt x="0" y="301916"/>
                  </a:lnTo>
                  <a:close/>
                </a:path>
              </a:pathLst>
            </a:custGeom>
            <a:solidFill>
              <a:srgbClr val="000000">
                <a:alpha val="0"/>
              </a:srgbClr>
            </a:solidFill>
            <a:ln w="19050" cap="sq">
              <a:solidFill>
                <a:srgbClr val="CCCCCC"/>
              </a:solidFill>
              <a:prstDash val="solid"/>
              <a:miter/>
            </a:ln>
          </p:spPr>
        </p:sp>
        <p:sp>
          <p:nvSpPr>
            <p:cNvPr name="TextBox 21" id="21"/>
            <p:cNvSpPr txBox="true"/>
            <p:nvPr/>
          </p:nvSpPr>
          <p:spPr>
            <a:xfrm>
              <a:off x="0" y="-47625"/>
              <a:ext cx="2622507" cy="349541"/>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9143980" y="7518290"/>
            <a:ext cx="7796809" cy="897606"/>
            <a:chOff x="0" y="0"/>
            <a:chExt cx="2622507" cy="301916"/>
          </a:xfrm>
        </p:grpSpPr>
        <p:sp>
          <p:nvSpPr>
            <p:cNvPr name="Freeform 23" id="23"/>
            <p:cNvSpPr/>
            <p:nvPr/>
          </p:nvSpPr>
          <p:spPr>
            <a:xfrm flipH="false" flipV="false" rot="0">
              <a:off x="0" y="0"/>
              <a:ext cx="2622507" cy="301916"/>
            </a:xfrm>
            <a:custGeom>
              <a:avLst/>
              <a:gdLst/>
              <a:ahLst/>
              <a:cxnLst/>
              <a:rect r="r" b="b" t="t" l="l"/>
              <a:pathLst>
                <a:path h="301916" w="2622507">
                  <a:moveTo>
                    <a:pt x="0" y="0"/>
                  </a:moveTo>
                  <a:lnTo>
                    <a:pt x="2622507" y="0"/>
                  </a:lnTo>
                  <a:lnTo>
                    <a:pt x="2622507" y="301916"/>
                  </a:lnTo>
                  <a:lnTo>
                    <a:pt x="0" y="301916"/>
                  </a:lnTo>
                  <a:close/>
                </a:path>
              </a:pathLst>
            </a:custGeom>
            <a:solidFill>
              <a:srgbClr val="000000">
                <a:alpha val="0"/>
              </a:srgbClr>
            </a:solidFill>
            <a:ln w="19050" cap="sq">
              <a:solidFill>
                <a:srgbClr val="CCCCCC"/>
              </a:solidFill>
              <a:prstDash val="solid"/>
              <a:miter/>
            </a:ln>
          </p:spPr>
        </p:sp>
        <p:sp>
          <p:nvSpPr>
            <p:cNvPr name="TextBox 24" id="24"/>
            <p:cNvSpPr txBox="true"/>
            <p:nvPr/>
          </p:nvSpPr>
          <p:spPr>
            <a:xfrm>
              <a:off x="0" y="-47625"/>
              <a:ext cx="2622507" cy="349541"/>
            </a:xfrm>
            <a:prstGeom prst="rect">
              <a:avLst/>
            </a:prstGeom>
          </p:spPr>
          <p:txBody>
            <a:bodyPr anchor="ctr" rtlCol="false" tIns="50800" lIns="50800" bIns="50800" rIns="50800"/>
            <a:lstStyle/>
            <a:p>
              <a:pPr algn="ctr">
                <a:lnSpc>
                  <a:spcPts val="3359"/>
                </a:lnSpc>
              </a:pPr>
            </a:p>
          </p:txBody>
        </p:sp>
      </p:grpSp>
      <p:grpSp>
        <p:nvGrpSpPr>
          <p:cNvPr name="Group 25" id="25"/>
          <p:cNvGrpSpPr/>
          <p:nvPr/>
        </p:nvGrpSpPr>
        <p:grpSpPr>
          <a:xfrm rot="0">
            <a:off x="9490204" y="3802183"/>
            <a:ext cx="633168" cy="447175"/>
            <a:chOff x="0" y="0"/>
            <a:chExt cx="844224" cy="596233"/>
          </a:xfrm>
        </p:grpSpPr>
        <p:sp>
          <p:nvSpPr>
            <p:cNvPr name="Freeform 26" id="26"/>
            <p:cNvSpPr/>
            <p:nvPr/>
          </p:nvSpPr>
          <p:spPr>
            <a:xfrm flipH="false" flipV="false" rot="0">
              <a:off x="0" y="0"/>
              <a:ext cx="844224" cy="596233"/>
            </a:xfrm>
            <a:custGeom>
              <a:avLst/>
              <a:gdLst/>
              <a:ahLst/>
              <a:cxnLst/>
              <a:rect r="r" b="b" t="t" l="l"/>
              <a:pathLst>
                <a:path h="596233" w="844224">
                  <a:moveTo>
                    <a:pt x="0" y="0"/>
                  </a:moveTo>
                  <a:lnTo>
                    <a:pt x="844224" y="0"/>
                  </a:lnTo>
                  <a:lnTo>
                    <a:pt x="844224" y="596233"/>
                  </a:lnTo>
                  <a:lnTo>
                    <a:pt x="0" y="5962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167997" y="36708"/>
              <a:ext cx="508230" cy="449792"/>
            </a:xfrm>
            <a:prstGeom prst="rect">
              <a:avLst/>
            </a:prstGeom>
          </p:spPr>
          <p:txBody>
            <a:bodyPr anchor="t" rtlCol="false" tIns="0" lIns="0" bIns="0" rIns="0">
              <a:spAutoFit/>
            </a:bodyPr>
            <a:lstStyle/>
            <a:p>
              <a:pPr algn="ctr">
                <a:lnSpc>
                  <a:spcPts val="2800"/>
                </a:lnSpc>
              </a:pPr>
              <a:r>
                <a:rPr lang="en-US" b="true" sz="2000" spc="100">
                  <a:solidFill>
                    <a:srgbClr val="1B1B1B"/>
                  </a:solidFill>
                  <a:latin typeface="Open Sans Bold"/>
                  <a:ea typeface="Open Sans Bold"/>
                  <a:cs typeface="Open Sans Bold"/>
                  <a:sym typeface="Open Sans Bold"/>
                </a:rPr>
                <a:t>1</a:t>
              </a:r>
            </a:p>
          </p:txBody>
        </p:sp>
      </p:grpSp>
      <p:grpSp>
        <p:nvGrpSpPr>
          <p:cNvPr name="Group 28" id="28"/>
          <p:cNvGrpSpPr/>
          <p:nvPr/>
        </p:nvGrpSpPr>
        <p:grpSpPr>
          <a:xfrm rot="0">
            <a:off x="9490204" y="4787514"/>
            <a:ext cx="633168" cy="447175"/>
            <a:chOff x="0" y="0"/>
            <a:chExt cx="844224" cy="596233"/>
          </a:xfrm>
        </p:grpSpPr>
        <p:sp>
          <p:nvSpPr>
            <p:cNvPr name="Freeform 29" id="29"/>
            <p:cNvSpPr/>
            <p:nvPr/>
          </p:nvSpPr>
          <p:spPr>
            <a:xfrm flipH="false" flipV="false" rot="0">
              <a:off x="0" y="0"/>
              <a:ext cx="844224" cy="596233"/>
            </a:xfrm>
            <a:custGeom>
              <a:avLst/>
              <a:gdLst/>
              <a:ahLst/>
              <a:cxnLst/>
              <a:rect r="r" b="b" t="t" l="l"/>
              <a:pathLst>
                <a:path h="596233" w="844224">
                  <a:moveTo>
                    <a:pt x="0" y="0"/>
                  </a:moveTo>
                  <a:lnTo>
                    <a:pt x="844224" y="0"/>
                  </a:lnTo>
                  <a:lnTo>
                    <a:pt x="844224" y="596233"/>
                  </a:lnTo>
                  <a:lnTo>
                    <a:pt x="0" y="5962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0" id="30"/>
            <p:cNvSpPr txBox="true"/>
            <p:nvPr/>
          </p:nvSpPr>
          <p:spPr>
            <a:xfrm rot="0">
              <a:off x="167997" y="36708"/>
              <a:ext cx="508230" cy="449792"/>
            </a:xfrm>
            <a:prstGeom prst="rect">
              <a:avLst/>
            </a:prstGeom>
          </p:spPr>
          <p:txBody>
            <a:bodyPr anchor="t" rtlCol="false" tIns="0" lIns="0" bIns="0" rIns="0">
              <a:spAutoFit/>
            </a:bodyPr>
            <a:lstStyle/>
            <a:p>
              <a:pPr algn="ctr">
                <a:lnSpc>
                  <a:spcPts val="2800"/>
                </a:lnSpc>
              </a:pPr>
              <a:r>
                <a:rPr lang="en-US" b="true" sz="2000" spc="100">
                  <a:solidFill>
                    <a:srgbClr val="1B1B1B"/>
                  </a:solidFill>
                  <a:latin typeface="Open Sans Bold"/>
                  <a:ea typeface="Open Sans Bold"/>
                  <a:cs typeface="Open Sans Bold"/>
                  <a:sym typeface="Open Sans Bold"/>
                </a:rPr>
                <a:t>2</a:t>
              </a:r>
            </a:p>
          </p:txBody>
        </p:sp>
      </p:grpSp>
      <p:grpSp>
        <p:nvGrpSpPr>
          <p:cNvPr name="Group 31" id="31"/>
          <p:cNvGrpSpPr/>
          <p:nvPr/>
        </p:nvGrpSpPr>
        <p:grpSpPr>
          <a:xfrm rot="0">
            <a:off x="9490204" y="5772844"/>
            <a:ext cx="633168" cy="447175"/>
            <a:chOff x="0" y="0"/>
            <a:chExt cx="844224" cy="596233"/>
          </a:xfrm>
        </p:grpSpPr>
        <p:sp>
          <p:nvSpPr>
            <p:cNvPr name="Freeform 32" id="32"/>
            <p:cNvSpPr/>
            <p:nvPr/>
          </p:nvSpPr>
          <p:spPr>
            <a:xfrm flipH="false" flipV="false" rot="0">
              <a:off x="0" y="0"/>
              <a:ext cx="844224" cy="596233"/>
            </a:xfrm>
            <a:custGeom>
              <a:avLst/>
              <a:gdLst/>
              <a:ahLst/>
              <a:cxnLst/>
              <a:rect r="r" b="b" t="t" l="l"/>
              <a:pathLst>
                <a:path h="596233" w="844224">
                  <a:moveTo>
                    <a:pt x="0" y="0"/>
                  </a:moveTo>
                  <a:lnTo>
                    <a:pt x="844224" y="0"/>
                  </a:lnTo>
                  <a:lnTo>
                    <a:pt x="844224" y="596233"/>
                  </a:lnTo>
                  <a:lnTo>
                    <a:pt x="0" y="5962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3" id="33"/>
            <p:cNvSpPr txBox="true"/>
            <p:nvPr/>
          </p:nvSpPr>
          <p:spPr>
            <a:xfrm rot="0">
              <a:off x="167997" y="36708"/>
              <a:ext cx="508230" cy="449792"/>
            </a:xfrm>
            <a:prstGeom prst="rect">
              <a:avLst/>
            </a:prstGeom>
          </p:spPr>
          <p:txBody>
            <a:bodyPr anchor="t" rtlCol="false" tIns="0" lIns="0" bIns="0" rIns="0">
              <a:spAutoFit/>
            </a:bodyPr>
            <a:lstStyle/>
            <a:p>
              <a:pPr algn="ctr">
                <a:lnSpc>
                  <a:spcPts val="2800"/>
                </a:lnSpc>
              </a:pPr>
              <a:r>
                <a:rPr lang="en-US" b="true" sz="2000" spc="100">
                  <a:solidFill>
                    <a:srgbClr val="FAFAFA"/>
                  </a:solidFill>
                  <a:latin typeface="Open Sans Bold"/>
                  <a:ea typeface="Open Sans Bold"/>
                  <a:cs typeface="Open Sans Bold"/>
                  <a:sym typeface="Open Sans Bold"/>
                </a:rPr>
                <a:t>3</a:t>
              </a:r>
            </a:p>
          </p:txBody>
        </p:sp>
      </p:grpSp>
      <p:grpSp>
        <p:nvGrpSpPr>
          <p:cNvPr name="Group 34" id="34"/>
          <p:cNvGrpSpPr/>
          <p:nvPr/>
        </p:nvGrpSpPr>
        <p:grpSpPr>
          <a:xfrm rot="0">
            <a:off x="9490204" y="6758175"/>
            <a:ext cx="633168" cy="447175"/>
            <a:chOff x="0" y="0"/>
            <a:chExt cx="844224" cy="596233"/>
          </a:xfrm>
        </p:grpSpPr>
        <p:sp>
          <p:nvSpPr>
            <p:cNvPr name="Freeform 35" id="35"/>
            <p:cNvSpPr/>
            <p:nvPr/>
          </p:nvSpPr>
          <p:spPr>
            <a:xfrm flipH="false" flipV="false" rot="0">
              <a:off x="0" y="0"/>
              <a:ext cx="844224" cy="596233"/>
            </a:xfrm>
            <a:custGeom>
              <a:avLst/>
              <a:gdLst/>
              <a:ahLst/>
              <a:cxnLst/>
              <a:rect r="r" b="b" t="t" l="l"/>
              <a:pathLst>
                <a:path h="596233" w="844224">
                  <a:moveTo>
                    <a:pt x="0" y="0"/>
                  </a:moveTo>
                  <a:lnTo>
                    <a:pt x="844224" y="0"/>
                  </a:lnTo>
                  <a:lnTo>
                    <a:pt x="844224" y="596233"/>
                  </a:lnTo>
                  <a:lnTo>
                    <a:pt x="0" y="5962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6" id="36"/>
            <p:cNvSpPr txBox="true"/>
            <p:nvPr/>
          </p:nvSpPr>
          <p:spPr>
            <a:xfrm rot="0">
              <a:off x="167997" y="36708"/>
              <a:ext cx="508230" cy="449792"/>
            </a:xfrm>
            <a:prstGeom prst="rect">
              <a:avLst/>
            </a:prstGeom>
          </p:spPr>
          <p:txBody>
            <a:bodyPr anchor="t" rtlCol="false" tIns="0" lIns="0" bIns="0" rIns="0">
              <a:spAutoFit/>
            </a:bodyPr>
            <a:lstStyle/>
            <a:p>
              <a:pPr algn="ctr">
                <a:lnSpc>
                  <a:spcPts val="2800"/>
                </a:lnSpc>
              </a:pPr>
              <a:r>
                <a:rPr lang="en-US" b="true" sz="2000" spc="100">
                  <a:solidFill>
                    <a:srgbClr val="1B1B1B"/>
                  </a:solidFill>
                  <a:latin typeface="Open Sans Bold"/>
                  <a:ea typeface="Open Sans Bold"/>
                  <a:cs typeface="Open Sans Bold"/>
                  <a:sym typeface="Open Sans Bold"/>
                </a:rPr>
                <a:t>4</a:t>
              </a:r>
            </a:p>
          </p:txBody>
        </p:sp>
      </p:grpSp>
      <p:grpSp>
        <p:nvGrpSpPr>
          <p:cNvPr name="Group 37" id="37"/>
          <p:cNvGrpSpPr/>
          <p:nvPr/>
        </p:nvGrpSpPr>
        <p:grpSpPr>
          <a:xfrm rot="0">
            <a:off x="9490204" y="7743506"/>
            <a:ext cx="633168" cy="447175"/>
            <a:chOff x="0" y="0"/>
            <a:chExt cx="844224" cy="596233"/>
          </a:xfrm>
        </p:grpSpPr>
        <p:sp>
          <p:nvSpPr>
            <p:cNvPr name="Freeform 38" id="38"/>
            <p:cNvSpPr/>
            <p:nvPr/>
          </p:nvSpPr>
          <p:spPr>
            <a:xfrm flipH="false" flipV="false" rot="0">
              <a:off x="0" y="0"/>
              <a:ext cx="844224" cy="596233"/>
            </a:xfrm>
            <a:custGeom>
              <a:avLst/>
              <a:gdLst/>
              <a:ahLst/>
              <a:cxnLst/>
              <a:rect r="r" b="b" t="t" l="l"/>
              <a:pathLst>
                <a:path h="596233" w="844224">
                  <a:moveTo>
                    <a:pt x="0" y="0"/>
                  </a:moveTo>
                  <a:lnTo>
                    <a:pt x="844224" y="0"/>
                  </a:lnTo>
                  <a:lnTo>
                    <a:pt x="844224" y="596233"/>
                  </a:lnTo>
                  <a:lnTo>
                    <a:pt x="0" y="5962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9" id="39"/>
            <p:cNvSpPr txBox="true"/>
            <p:nvPr/>
          </p:nvSpPr>
          <p:spPr>
            <a:xfrm rot="0">
              <a:off x="167997" y="36708"/>
              <a:ext cx="508230" cy="449792"/>
            </a:xfrm>
            <a:prstGeom prst="rect">
              <a:avLst/>
            </a:prstGeom>
          </p:spPr>
          <p:txBody>
            <a:bodyPr anchor="t" rtlCol="false" tIns="0" lIns="0" bIns="0" rIns="0">
              <a:spAutoFit/>
            </a:bodyPr>
            <a:lstStyle/>
            <a:p>
              <a:pPr algn="ctr">
                <a:lnSpc>
                  <a:spcPts val="2800"/>
                </a:lnSpc>
              </a:pPr>
              <a:r>
                <a:rPr lang="en-US" b="true" sz="2000" spc="100">
                  <a:solidFill>
                    <a:srgbClr val="1B1B1B"/>
                  </a:solidFill>
                  <a:latin typeface="Open Sans Bold"/>
                  <a:ea typeface="Open Sans Bold"/>
                  <a:cs typeface="Open Sans Bold"/>
                  <a:sym typeface="Open Sans Bold"/>
                </a:rPr>
                <a:t>5</a:t>
              </a:r>
            </a:p>
          </p:txBody>
        </p:sp>
      </p:grpSp>
      <p:sp>
        <p:nvSpPr>
          <p:cNvPr name="TextBox 40" id="40"/>
          <p:cNvSpPr txBox="true"/>
          <p:nvPr/>
        </p:nvSpPr>
        <p:spPr>
          <a:xfrm rot="0">
            <a:off x="2949343" y="1371153"/>
            <a:ext cx="14309957" cy="596900"/>
          </a:xfrm>
          <a:prstGeom prst="rect">
            <a:avLst/>
          </a:prstGeom>
        </p:spPr>
        <p:txBody>
          <a:bodyPr anchor="t" rtlCol="false" tIns="0" lIns="0" bIns="0" rIns="0">
            <a:spAutoFit/>
          </a:bodyPr>
          <a:lstStyle/>
          <a:p>
            <a:pPr algn="l">
              <a:lnSpc>
                <a:spcPts val="4900"/>
              </a:lnSpc>
            </a:pPr>
            <a:r>
              <a:rPr lang="en-US" sz="3500" spc="175" b="true">
                <a:solidFill>
                  <a:srgbClr val="1B1B1B"/>
                </a:solidFill>
                <a:latin typeface="Noto Sans JP Heavy"/>
                <a:ea typeface="Noto Sans JP Heavy"/>
                <a:cs typeface="Noto Sans JP Heavy"/>
                <a:sym typeface="Noto Sans JP Heavy"/>
              </a:rPr>
              <a:t>市場シェアとランキング</a:t>
            </a:r>
          </a:p>
        </p:txBody>
      </p:sp>
      <p:sp>
        <p:nvSpPr>
          <p:cNvPr name="TextBox 41" id="41"/>
          <p:cNvSpPr txBox="true"/>
          <p:nvPr/>
        </p:nvSpPr>
        <p:spPr>
          <a:xfrm rot="0">
            <a:off x="1461953" y="1228278"/>
            <a:ext cx="854779" cy="733425"/>
          </a:xfrm>
          <a:prstGeom prst="rect">
            <a:avLst/>
          </a:prstGeom>
        </p:spPr>
        <p:txBody>
          <a:bodyPr anchor="t" rtlCol="false" tIns="0" lIns="0" bIns="0" rIns="0">
            <a:spAutoFit/>
          </a:bodyPr>
          <a:lstStyle/>
          <a:p>
            <a:pPr algn="ctr" marL="0" indent="0" lvl="0">
              <a:lnSpc>
                <a:spcPts val="6300"/>
              </a:lnSpc>
              <a:spcBef>
                <a:spcPct val="0"/>
              </a:spcBef>
            </a:pPr>
            <a:r>
              <a:rPr lang="en-US" b="true" sz="3500" strike="noStrike" u="none">
                <a:solidFill>
                  <a:srgbClr val="FAFAFA"/>
                </a:solidFill>
                <a:latin typeface="Open Sans Bold"/>
                <a:ea typeface="Open Sans Bold"/>
                <a:cs typeface="Open Sans Bold"/>
                <a:sym typeface="Open Sans Bold"/>
              </a:rPr>
              <a:t>04</a:t>
            </a:r>
          </a:p>
        </p:txBody>
      </p:sp>
      <p:sp>
        <p:nvSpPr>
          <p:cNvPr name="TextBox 42" id="42"/>
          <p:cNvSpPr txBox="true"/>
          <p:nvPr/>
        </p:nvSpPr>
        <p:spPr>
          <a:xfrm rot="0">
            <a:off x="1611418" y="3833365"/>
            <a:ext cx="5837310" cy="2095500"/>
          </a:xfrm>
          <a:prstGeom prst="rect">
            <a:avLst/>
          </a:prstGeom>
        </p:spPr>
        <p:txBody>
          <a:bodyPr anchor="t" rtlCol="false" tIns="0" lIns="0" bIns="0" rIns="0">
            <a:spAutoFit/>
          </a:bodyPr>
          <a:lstStyle/>
          <a:p>
            <a:pPr algn="l" marL="0" indent="0" lvl="0">
              <a:lnSpc>
                <a:spcPts val="8400"/>
              </a:lnSpc>
              <a:spcBef>
                <a:spcPct val="0"/>
              </a:spcBef>
            </a:pPr>
            <a:r>
              <a:rPr lang="en-US" b="true" sz="6000" spc="300">
                <a:solidFill>
                  <a:srgbClr val="1B1B1B"/>
                </a:solidFill>
                <a:latin typeface="Noto Sans JP Heavy"/>
                <a:ea typeface="Noto Sans JP Heavy"/>
                <a:cs typeface="Noto Sans JP Heavy"/>
                <a:sym typeface="Noto Sans JP Heavy"/>
              </a:rPr>
              <a:t>業界全体の20%の市場シェア</a:t>
            </a:r>
          </a:p>
        </p:txBody>
      </p:sp>
      <p:sp>
        <p:nvSpPr>
          <p:cNvPr name="TextBox 43" id="43"/>
          <p:cNvSpPr txBox="true"/>
          <p:nvPr/>
        </p:nvSpPr>
        <p:spPr>
          <a:xfrm rot="0">
            <a:off x="1611418" y="6319390"/>
            <a:ext cx="5837310" cy="876300"/>
          </a:xfrm>
          <a:prstGeom prst="rect">
            <a:avLst/>
          </a:prstGeom>
        </p:spPr>
        <p:txBody>
          <a:bodyPr anchor="t" rtlCol="false" tIns="0" lIns="0" bIns="0" rIns="0">
            <a:spAutoFit/>
          </a:bodyPr>
          <a:lstStyle/>
          <a:p>
            <a:pPr algn="l" marL="0" indent="0" lvl="1">
              <a:lnSpc>
                <a:spcPts val="3600"/>
              </a:lnSpc>
              <a:spcBef>
                <a:spcPct val="0"/>
              </a:spcBef>
            </a:pPr>
            <a:r>
              <a:rPr lang="en-US" sz="2000" spc="100" strike="noStrike" u="none">
                <a:solidFill>
                  <a:srgbClr val="1B1B1B"/>
                </a:solidFill>
                <a:latin typeface="Noto Sans JP"/>
                <a:ea typeface="Noto Sans JP"/>
                <a:cs typeface="Noto Sans JP"/>
                <a:sym typeface="Noto Sans JP"/>
              </a:rPr>
              <a:t>同業界のソフト中で3位シェアのランキングを獲得しました。</a:t>
            </a:r>
          </a:p>
        </p:txBody>
      </p:sp>
      <p:sp>
        <p:nvSpPr>
          <p:cNvPr name="TextBox 44" id="44"/>
          <p:cNvSpPr txBox="true"/>
          <p:nvPr/>
        </p:nvSpPr>
        <p:spPr>
          <a:xfrm rot="0">
            <a:off x="10432401" y="3836858"/>
            <a:ext cx="4162083" cy="339725"/>
          </a:xfrm>
          <a:prstGeom prst="rect">
            <a:avLst/>
          </a:prstGeom>
        </p:spPr>
        <p:txBody>
          <a:bodyPr anchor="t" rtlCol="false" tIns="0" lIns="0" bIns="0" rIns="0">
            <a:spAutoFit/>
          </a:bodyPr>
          <a:lstStyle/>
          <a:p>
            <a:pPr algn="l">
              <a:lnSpc>
                <a:spcPts val="2800"/>
              </a:lnSpc>
            </a:pPr>
            <a:r>
              <a:rPr lang="en-US" sz="2000" spc="100" b="true">
                <a:solidFill>
                  <a:srgbClr val="1B1B1B"/>
                </a:solidFill>
                <a:latin typeface="Noto Sans JP Heavy"/>
                <a:ea typeface="Noto Sans JP Heavy"/>
                <a:cs typeface="Noto Sans JP Heavy"/>
                <a:sym typeface="Noto Sans JP Heavy"/>
              </a:rPr>
              <a:t>古都クリエイティブ</a:t>
            </a:r>
          </a:p>
        </p:txBody>
      </p:sp>
      <p:sp>
        <p:nvSpPr>
          <p:cNvPr name="TextBox 45" id="45"/>
          <p:cNvSpPr txBox="true"/>
          <p:nvPr/>
        </p:nvSpPr>
        <p:spPr>
          <a:xfrm rot="0">
            <a:off x="15105063" y="3836858"/>
            <a:ext cx="1462346" cy="339725"/>
          </a:xfrm>
          <a:prstGeom prst="rect">
            <a:avLst/>
          </a:prstGeom>
        </p:spPr>
        <p:txBody>
          <a:bodyPr anchor="t" rtlCol="false" tIns="0" lIns="0" bIns="0" rIns="0">
            <a:spAutoFit/>
          </a:bodyPr>
          <a:lstStyle/>
          <a:p>
            <a:pPr algn="r">
              <a:lnSpc>
                <a:spcPts val="2800"/>
              </a:lnSpc>
            </a:pPr>
            <a:r>
              <a:rPr lang="en-US" b="true" sz="2000" spc="100">
                <a:solidFill>
                  <a:srgbClr val="1B1B1B"/>
                </a:solidFill>
                <a:latin typeface="Noto Sans JP Heavy"/>
                <a:ea typeface="Noto Sans JP Heavy"/>
                <a:cs typeface="Noto Sans JP Heavy"/>
                <a:sym typeface="Noto Sans JP Heavy"/>
              </a:rPr>
              <a:t>30%</a:t>
            </a:r>
          </a:p>
        </p:txBody>
      </p:sp>
      <p:sp>
        <p:nvSpPr>
          <p:cNvPr name="TextBox 46" id="46"/>
          <p:cNvSpPr txBox="true"/>
          <p:nvPr/>
        </p:nvSpPr>
        <p:spPr>
          <a:xfrm rot="0">
            <a:off x="15516543" y="3123664"/>
            <a:ext cx="1462346" cy="266700"/>
          </a:xfrm>
          <a:prstGeom prst="rect">
            <a:avLst/>
          </a:prstGeom>
        </p:spPr>
        <p:txBody>
          <a:bodyPr anchor="t" rtlCol="false" tIns="0" lIns="0" bIns="0" rIns="0">
            <a:spAutoFit/>
          </a:bodyPr>
          <a:lstStyle/>
          <a:p>
            <a:pPr algn="ctr" marL="0" indent="0" lvl="0">
              <a:lnSpc>
                <a:spcPts val="2100"/>
              </a:lnSpc>
              <a:spcBef>
                <a:spcPct val="0"/>
              </a:spcBef>
            </a:pPr>
            <a:r>
              <a:rPr lang="en-US" sz="1500" spc="75" strike="noStrike" u="none">
                <a:solidFill>
                  <a:srgbClr val="737373"/>
                </a:solidFill>
                <a:latin typeface="Noto Sans JP"/>
                <a:ea typeface="Noto Sans JP"/>
                <a:cs typeface="Noto Sans JP"/>
                <a:sym typeface="Noto Sans JP"/>
              </a:rPr>
              <a:t>シェア率</a:t>
            </a:r>
          </a:p>
        </p:txBody>
      </p:sp>
      <p:sp>
        <p:nvSpPr>
          <p:cNvPr name="TextBox 47" id="47"/>
          <p:cNvSpPr txBox="true"/>
          <p:nvPr/>
        </p:nvSpPr>
        <p:spPr>
          <a:xfrm rot="0">
            <a:off x="15105063" y="4822188"/>
            <a:ext cx="1462346" cy="339725"/>
          </a:xfrm>
          <a:prstGeom prst="rect">
            <a:avLst/>
          </a:prstGeom>
        </p:spPr>
        <p:txBody>
          <a:bodyPr anchor="t" rtlCol="false" tIns="0" lIns="0" bIns="0" rIns="0">
            <a:spAutoFit/>
          </a:bodyPr>
          <a:lstStyle/>
          <a:p>
            <a:pPr algn="r">
              <a:lnSpc>
                <a:spcPts val="2800"/>
              </a:lnSpc>
            </a:pPr>
            <a:r>
              <a:rPr lang="en-US" b="true" sz="2000" spc="100">
                <a:solidFill>
                  <a:srgbClr val="1B1B1B"/>
                </a:solidFill>
                <a:latin typeface="Noto Sans JP Heavy"/>
                <a:ea typeface="Noto Sans JP Heavy"/>
                <a:cs typeface="Noto Sans JP Heavy"/>
                <a:sym typeface="Noto Sans JP Heavy"/>
              </a:rPr>
              <a:t>25%</a:t>
            </a:r>
          </a:p>
        </p:txBody>
      </p:sp>
      <p:sp>
        <p:nvSpPr>
          <p:cNvPr name="TextBox 48" id="48"/>
          <p:cNvSpPr txBox="true"/>
          <p:nvPr/>
        </p:nvSpPr>
        <p:spPr>
          <a:xfrm rot="0">
            <a:off x="15105063" y="6792850"/>
            <a:ext cx="1462346" cy="339725"/>
          </a:xfrm>
          <a:prstGeom prst="rect">
            <a:avLst/>
          </a:prstGeom>
        </p:spPr>
        <p:txBody>
          <a:bodyPr anchor="t" rtlCol="false" tIns="0" lIns="0" bIns="0" rIns="0">
            <a:spAutoFit/>
          </a:bodyPr>
          <a:lstStyle/>
          <a:p>
            <a:pPr algn="r">
              <a:lnSpc>
                <a:spcPts val="2800"/>
              </a:lnSpc>
            </a:pPr>
            <a:r>
              <a:rPr lang="en-US" b="true" sz="2000" spc="100">
                <a:solidFill>
                  <a:srgbClr val="1B1B1B"/>
                </a:solidFill>
                <a:latin typeface="Noto Sans JP Heavy"/>
                <a:ea typeface="Noto Sans JP Heavy"/>
                <a:cs typeface="Noto Sans JP Heavy"/>
                <a:sym typeface="Noto Sans JP Heavy"/>
              </a:rPr>
              <a:t>5%</a:t>
            </a:r>
          </a:p>
        </p:txBody>
      </p:sp>
      <p:sp>
        <p:nvSpPr>
          <p:cNvPr name="TextBox 49" id="49"/>
          <p:cNvSpPr txBox="true"/>
          <p:nvPr/>
        </p:nvSpPr>
        <p:spPr>
          <a:xfrm rot="0">
            <a:off x="15105063" y="7778181"/>
            <a:ext cx="1462346" cy="339725"/>
          </a:xfrm>
          <a:prstGeom prst="rect">
            <a:avLst/>
          </a:prstGeom>
        </p:spPr>
        <p:txBody>
          <a:bodyPr anchor="t" rtlCol="false" tIns="0" lIns="0" bIns="0" rIns="0">
            <a:spAutoFit/>
          </a:bodyPr>
          <a:lstStyle/>
          <a:p>
            <a:pPr algn="r">
              <a:lnSpc>
                <a:spcPts val="2800"/>
              </a:lnSpc>
            </a:pPr>
            <a:r>
              <a:rPr lang="en-US" b="true" sz="2000" spc="100">
                <a:solidFill>
                  <a:srgbClr val="1B1B1B"/>
                </a:solidFill>
                <a:latin typeface="Noto Sans JP Heavy"/>
                <a:ea typeface="Noto Sans JP Heavy"/>
                <a:cs typeface="Noto Sans JP Heavy"/>
                <a:sym typeface="Noto Sans JP Heavy"/>
              </a:rPr>
              <a:t>1%</a:t>
            </a:r>
          </a:p>
        </p:txBody>
      </p:sp>
      <p:sp>
        <p:nvSpPr>
          <p:cNvPr name="TextBox 50" id="50"/>
          <p:cNvSpPr txBox="true"/>
          <p:nvPr/>
        </p:nvSpPr>
        <p:spPr>
          <a:xfrm rot="0">
            <a:off x="15105063" y="5807519"/>
            <a:ext cx="1462346" cy="339725"/>
          </a:xfrm>
          <a:prstGeom prst="rect">
            <a:avLst/>
          </a:prstGeom>
        </p:spPr>
        <p:txBody>
          <a:bodyPr anchor="t" rtlCol="false" tIns="0" lIns="0" bIns="0" rIns="0">
            <a:spAutoFit/>
          </a:bodyPr>
          <a:lstStyle/>
          <a:p>
            <a:pPr algn="r">
              <a:lnSpc>
                <a:spcPts val="2800"/>
              </a:lnSpc>
            </a:pPr>
            <a:r>
              <a:rPr lang="en-US" b="true" sz="2000" spc="100">
                <a:solidFill>
                  <a:srgbClr val="FAFAFA"/>
                </a:solidFill>
                <a:latin typeface="Noto Sans JP Heavy"/>
                <a:ea typeface="Noto Sans JP Heavy"/>
                <a:cs typeface="Noto Sans JP Heavy"/>
                <a:sym typeface="Noto Sans JP Heavy"/>
              </a:rPr>
              <a:t>20%</a:t>
            </a:r>
          </a:p>
        </p:txBody>
      </p:sp>
      <p:sp>
        <p:nvSpPr>
          <p:cNvPr name="TextBox 51" id="51"/>
          <p:cNvSpPr txBox="true"/>
          <p:nvPr/>
        </p:nvSpPr>
        <p:spPr>
          <a:xfrm rot="0">
            <a:off x="10432401" y="4822188"/>
            <a:ext cx="4162083" cy="339725"/>
          </a:xfrm>
          <a:prstGeom prst="rect">
            <a:avLst/>
          </a:prstGeom>
        </p:spPr>
        <p:txBody>
          <a:bodyPr anchor="t" rtlCol="false" tIns="0" lIns="0" bIns="0" rIns="0">
            <a:spAutoFit/>
          </a:bodyPr>
          <a:lstStyle/>
          <a:p>
            <a:pPr algn="l">
              <a:lnSpc>
                <a:spcPts val="2800"/>
              </a:lnSpc>
            </a:pPr>
            <a:r>
              <a:rPr lang="en-US" sz="2000" spc="100" b="true">
                <a:solidFill>
                  <a:srgbClr val="1B1B1B"/>
                </a:solidFill>
                <a:latin typeface="Noto Sans JP Heavy"/>
                <a:ea typeface="Noto Sans JP Heavy"/>
                <a:cs typeface="Noto Sans JP Heavy"/>
                <a:sym typeface="Noto Sans JP Heavy"/>
              </a:rPr>
              <a:t>ARKグラフィック</a:t>
            </a:r>
          </a:p>
        </p:txBody>
      </p:sp>
      <p:sp>
        <p:nvSpPr>
          <p:cNvPr name="TextBox 52" id="52"/>
          <p:cNvSpPr txBox="true"/>
          <p:nvPr/>
        </p:nvSpPr>
        <p:spPr>
          <a:xfrm rot="0">
            <a:off x="10432401" y="5807519"/>
            <a:ext cx="4162083" cy="339725"/>
          </a:xfrm>
          <a:prstGeom prst="rect">
            <a:avLst/>
          </a:prstGeom>
        </p:spPr>
        <p:txBody>
          <a:bodyPr anchor="t" rtlCol="false" tIns="0" lIns="0" bIns="0" rIns="0">
            <a:spAutoFit/>
          </a:bodyPr>
          <a:lstStyle/>
          <a:p>
            <a:pPr algn="l">
              <a:lnSpc>
                <a:spcPts val="2800"/>
              </a:lnSpc>
            </a:pPr>
            <a:r>
              <a:rPr lang="en-US" sz="2000" spc="100" b="true">
                <a:solidFill>
                  <a:srgbClr val="FAFAFA"/>
                </a:solidFill>
                <a:latin typeface="Noto Sans JP Heavy"/>
                <a:ea typeface="Noto Sans JP Heavy"/>
                <a:cs typeface="Noto Sans JP Heavy"/>
                <a:sym typeface="Noto Sans JP Heavy"/>
              </a:rPr>
              <a:t>株式会社GRT</a:t>
            </a:r>
          </a:p>
        </p:txBody>
      </p:sp>
      <p:sp>
        <p:nvSpPr>
          <p:cNvPr name="TextBox 53" id="53"/>
          <p:cNvSpPr txBox="true"/>
          <p:nvPr/>
        </p:nvSpPr>
        <p:spPr>
          <a:xfrm rot="0">
            <a:off x="10432401" y="6792850"/>
            <a:ext cx="4162083" cy="339725"/>
          </a:xfrm>
          <a:prstGeom prst="rect">
            <a:avLst/>
          </a:prstGeom>
        </p:spPr>
        <p:txBody>
          <a:bodyPr anchor="t" rtlCol="false" tIns="0" lIns="0" bIns="0" rIns="0">
            <a:spAutoFit/>
          </a:bodyPr>
          <a:lstStyle/>
          <a:p>
            <a:pPr algn="l">
              <a:lnSpc>
                <a:spcPts val="2800"/>
              </a:lnSpc>
            </a:pPr>
            <a:r>
              <a:rPr lang="en-US" sz="2000" spc="100" b="true">
                <a:solidFill>
                  <a:srgbClr val="1B1B1B"/>
                </a:solidFill>
                <a:latin typeface="Noto Sans JP Heavy"/>
                <a:ea typeface="Noto Sans JP Heavy"/>
                <a:cs typeface="Noto Sans JP Heavy"/>
                <a:sym typeface="Noto Sans JP Heavy"/>
              </a:rPr>
              <a:t>サウスパーク・コンサルティング</a:t>
            </a:r>
          </a:p>
        </p:txBody>
      </p:sp>
      <p:sp>
        <p:nvSpPr>
          <p:cNvPr name="TextBox 54" id="54"/>
          <p:cNvSpPr txBox="true"/>
          <p:nvPr/>
        </p:nvSpPr>
        <p:spPr>
          <a:xfrm rot="0">
            <a:off x="10432401" y="7778181"/>
            <a:ext cx="4162083" cy="339725"/>
          </a:xfrm>
          <a:prstGeom prst="rect">
            <a:avLst/>
          </a:prstGeom>
        </p:spPr>
        <p:txBody>
          <a:bodyPr anchor="t" rtlCol="false" tIns="0" lIns="0" bIns="0" rIns="0">
            <a:spAutoFit/>
          </a:bodyPr>
          <a:lstStyle/>
          <a:p>
            <a:pPr algn="l">
              <a:lnSpc>
                <a:spcPts val="2800"/>
              </a:lnSpc>
            </a:pPr>
            <a:r>
              <a:rPr lang="en-US" sz="2000" spc="100" b="true">
                <a:solidFill>
                  <a:srgbClr val="1B1B1B"/>
                </a:solidFill>
                <a:latin typeface="Noto Sans JP Heavy"/>
                <a:ea typeface="Noto Sans JP Heavy"/>
                <a:cs typeface="Noto Sans JP Heavy"/>
                <a:sym typeface="Noto Sans JP Heavy"/>
              </a:rPr>
              <a:t>モダン会計事務所</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a:off x="857250" y="2361305"/>
            <a:ext cx="16573500" cy="0"/>
          </a:xfrm>
          <a:prstGeom prst="line">
            <a:avLst/>
          </a:prstGeom>
          <a:ln cap="flat" w="19050">
            <a:solidFill>
              <a:srgbClr val="1B1B1B"/>
            </a:solidFill>
            <a:prstDash val="solid"/>
            <a:headEnd type="none" len="sm" w="sm"/>
            <a:tailEnd type="none" len="sm" w="sm"/>
          </a:ln>
        </p:spPr>
      </p:sp>
      <p:sp>
        <p:nvSpPr>
          <p:cNvPr name="AutoShape 3" id="3"/>
          <p:cNvSpPr/>
          <p:nvPr/>
        </p:nvSpPr>
        <p:spPr>
          <a:xfrm flipV="true">
            <a:off x="2064140" y="5800278"/>
            <a:ext cx="14159719" cy="0"/>
          </a:xfrm>
          <a:prstGeom prst="line">
            <a:avLst/>
          </a:prstGeom>
          <a:ln cap="flat" w="19050">
            <a:solidFill>
              <a:srgbClr val="CCCCCC"/>
            </a:solidFill>
            <a:prstDash val="solid"/>
            <a:headEnd type="triangle" len="med" w="lg"/>
            <a:tailEnd type="triangle" len="med" w="lg"/>
          </a:ln>
        </p:spPr>
      </p:sp>
      <p:sp>
        <p:nvSpPr>
          <p:cNvPr name="AutoShape 4" id="4"/>
          <p:cNvSpPr/>
          <p:nvPr/>
        </p:nvSpPr>
        <p:spPr>
          <a:xfrm>
            <a:off x="857250" y="1047750"/>
            <a:ext cx="16573459" cy="0"/>
          </a:xfrm>
          <a:prstGeom prst="line">
            <a:avLst/>
          </a:prstGeom>
          <a:ln cap="flat" w="19050">
            <a:solidFill>
              <a:srgbClr val="1B1B1B"/>
            </a:solidFill>
            <a:prstDash val="solid"/>
            <a:headEnd type="none" len="sm" w="sm"/>
            <a:tailEnd type="none" len="sm" w="sm"/>
          </a:ln>
        </p:spPr>
      </p:sp>
      <p:sp>
        <p:nvSpPr>
          <p:cNvPr name="AutoShape 5" id="5"/>
          <p:cNvSpPr/>
          <p:nvPr/>
        </p:nvSpPr>
        <p:spPr>
          <a:xfrm flipV="true">
            <a:off x="856856" y="904405"/>
            <a:ext cx="16574288" cy="0"/>
          </a:xfrm>
          <a:prstGeom prst="line">
            <a:avLst/>
          </a:prstGeom>
          <a:ln cap="flat" w="57150">
            <a:solidFill>
              <a:srgbClr val="1B1B1B"/>
            </a:solidFill>
            <a:prstDash val="solid"/>
            <a:headEnd type="none" len="sm" w="sm"/>
            <a:tailEnd type="none" len="sm" w="sm"/>
          </a:ln>
        </p:spPr>
      </p:sp>
      <p:sp>
        <p:nvSpPr>
          <p:cNvPr name="AutoShape 6" id="6"/>
          <p:cNvSpPr/>
          <p:nvPr/>
        </p:nvSpPr>
        <p:spPr>
          <a:xfrm>
            <a:off x="857250" y="9382595"/>
            <a:ext cx="16573500" cy="0"/>
          </a:xfrm>
          <a:prstGeom prst="line">
            <a:avLst/>
          </a:prstGeom>
          <a:ln cap="flat" w="57150">
            <a:solidFill>
              <a:srgbClr val="1B1B1B"/>
            </a:solidFill>
            <a:prstDash val="solid"/>
            <a:headEnd type="none" len="sm" w="sm"/>
            <a:tailEnd type="none" len="sm" w="sm"/>
          </a:ln>
        </p:spPr>
      </p:sp>
      <p:sp>
        <p:nvSpPr>
          <p:cNvPr name="AutoShape 7" id="7"/>
          <p:cNvSpPr/>
          <p:nvPr/>
        </p:nvSpPr>
        <p:spPr>
          <a:xfrm>
            <a:off x="857250" y="9239250"/>
            <a:ext cx="16573500" cy="0"/>
          </a:xfrm>
          <a:prstGeom prst="line">
            <a:avLst/>
          </a:prstGeom>
          <a:ln cap="flat" w="19050">
            <a:solidFill>
              <a:srgbClr val="1B1B1B"/>
            </a:solidFill>
            <a:prstDash val="solid"/>
            <a:headEnd type="none" len="sm" w="sm"/>
            <a:tailEnd type="none" len="sm" w="sm"/>
          </a:ln>
        </p:spPr>
      </p:sp>
      <p:grpSp>
        <p:nvGrpSpPr>
          <p:cNvPr name="Group 8" id="8"/>
          <p:cNvGrpSpPr/>
          <p:nvPr/>
        </p:nvGrpSpPr>
        <p:grpSpPr>
          <a:xfrm rot="0">
            <a:off x="1282599" y="650625"/>
            <a:ext cx="1213487" cy="1720205"/>
            <a:chOff x="0" y="0"/>
            <a:chExt cx="319601" cy="453058"/>
          </a:xfrm>
        </p:grpSpPr>
        <p:sp>
          <p:nvSpPr>
            <p:cNvPr name="Freeform 9" id="9"/>
            <p:cNvSpPr/>
            <p:nvPr/>
          </p:nvSpPr>
          <p:spPr>
            <a:xfrm flipH="false" flipV="false" rot="0">
              <a:off x="0" y="0"/>
              <a:ext cx="319601" cy="453058"/>
            </a:xfrm>
            <a:custGeom>
              <a:avLst/>
              <a:gdLst/>
              <a:ahLst/>
              <a:cxnLst/>
              <a:rect r="r" b="b" t="t" l="l"/>
              <a:pathLst>
                <a:path h="453058" w="319601">
                  <a:moveTo>
                    <a:pt x="0" y="0"/>
                  </a:moveTo>
                  <a:lnTo>
                    <a:pt x="319601" y="0"/>
                  </a:lnTo>
                  <a:lnTo>
                    <a:pt x="319601" y="453058"/>
                  </a:lnTo>
                  <a:lnTo>
                    <a:pt x="0" y="453058"/>
                  </a:lnTo>
                  <a:close/>
                </a:path>
              </a:pathLst>
            </a:custGeom>
            <a:solidFill>
              <a:srgbClr val="1B1B1B"/>
            </a:solidFill>
          </p:spPr>
        </p:sp>
        <p:sp>
          <p:nvSpPr>
            <p:cNvPr name="TextBox 10" id="10"/>
            <p:cNvSpPr txBox="true"/>
            <p:nvPr/>
          </p:nvSpPr>
          <p:spPr>
            <a:xfrm>
              <a:off x="0" y="-47625"/>
              <a:ext cx="319601" cy="500683"/>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2949343" y="1371153"/>
            <a:ext cx="14309957" cy="596900"/>
          </a:xfrm>
          <a:prstGeom prst="rect">
            <a:avLst/>
          </a:prstGeom>
        </p:spPr>
        <p:txBody>
          <a:bodyPr anchor="t" rtlCol="false" tIns="0" lIns="0" bIns="0" rIns="0">
            <a:spAutoFit/>
          </a:bodyPr>
          <a:lstStyle/>
          <a:p>
            <a:pPr algn="l">
              <a:lnSpc>
                <a:spcPts val="4900"/>
              </a:lnSpc>
            </a:pPr>
            <a:r>
              <a:rPr lang="en-US" sz="3500" spc="175" b="true">
                <a:solidFill>
                  <a:srgbClr val="1B1B1B"/>
                </a:solidFill>
                <a:latin typeface="Noto Sans JP Heavy"/>
                <a:ea typeface="Noto Sans JP Heavy"/>
                <a:cs typeface="Noto Sans JP Heavy"/>
                <a:sym typeface="Noto Sans JP Heavy"/>
              </a:rPr>
              <a:t>競合他社との分析</a:t>
            </a:r>
          </a:p>
        </p:txBody>
      </p:sp>
      <p:sp>
        <p:nvSpPr>
          <p:cNvPr name="TextBox 12" id="12"/>
          <p:cNvSpPr txBox="true"/>
          <p:nvPr/>
        </p:nvSpPr>
        <p:spPr>
          <a:xfrm rot="0">
            <a:off x="1461953" y="1228278"/>
            <a:ext cx="854779" cy="733425"/>
          </a:xfrm>
          <a:prstGeom prst="rect">
            <a:avLst/>
          </a:prstGeom>
        </p:spPr>
        <p:txBody>
          <a:bodyPr anchor="t" rtlCol="false" tIns="0" lIns="0" bIns="0" rIns="0">
            <a:spAutoFit/>
          </a:bodyPr>
          <a:lstStyle/>
          <a:p>
            <a:pPr algn="ctr" marL="0" indent="0" lvl="0">
              <a:lnSpc>
                <a:spcPts val="6300"/>
              </a:lnSpc>
              <a:spcBef>
                <a:spcPct val="0"/>
              </a:spcBef>
            </a:pPr>
            <a:r>
              <a:rPr lang="en-US" b="true" sz="3500" strike="noStrike" u="none">
                <a:solidFill>
                  <a:srgbClr val="FAFAFA"/>
                </a:solidFill>
                <a:latin typeface="Open Sans Bold"/>
                <a:ea typeface="Open Sans Bold"/>
                <a:cs typeface="Open Sans Bold"/>
                <a:sym typeface="Open Sans Bold"/>
              </a:rPr>
              <a:t>04</a:t>
            </a:r>
          </a:p>
        </p:txBody>
      </p:sp>
      <p:sp>
        <p:nvSpPr>
          <p:cNvPr name="AutoShape 13" id="13"/>
          <p:cNvSpPr/>
          <p:nvPr/>
        </p:nvSpPr>
        <p:spPr>
          <a:xfrm>
            <a:off x="9144000" y="3364698"/>
            <a:ext cx="0" cy="4871158"/>
          </a:xfrm>
          <a:prstGeom prst="line">
            <a:avLst/>
          </a:prstGeom>
          <a:ln cap="flat" w="19050">
            <a:solidFill>
              <a:srgbClr val="CCCCCC"/>
            </a:solidFill>
            <a:prstDash val="solid"/>
            <a:headEnd type="triangle" len="med" w="lg"/>
            <a:tailEnd type="triangle" len="med" w="lg"/>
          </a:ln>
        </p:spPr>
      </p:sp>
      <p:sp>
        <p:nvSpPr>
          <p:cNvPr name="TextBox 14" id="14"/>
          <p:cNvSpPr txBox="true"/>
          <p:nvPr/>
        </p:nvSpPr>
        <p:spPr>
          <a:xfrm rot="0">
            <a:off x="7332370" y="2780405"/>
            <a:ext cx="3623260" cy="422275"/>
          </a:xfrm>
          <a:prstGeom prst="rect">
            <a:avLst/>
          </a:prstGeom>
        </p:spPr>
        <p:txBody>
          <a:bodyPr anchor="t" rtlCol="false" tIns="0" lIns="0" bIns="0" rIns="0">
            <a:spAutoFit/>
          </a:bodyPr>
          <a:lstStyle/>
          <a:p>
            <a:pPr algn="ctr">
              <a:lnSpc>
                <a:spcPts val="3499"/>
              </a:lnSpc>
            </a:pPr>
            <a:r>
              <a:rPr lang="en-US" b="true" sz="2499" spc="124">
                <a:solidFill>
                  <a:srgbClr val="1B1B1B"/>
                </a:solidFill>
                <a:latin typeface="Noto Sans JP Heavy"/>
                <a:ea typeface="Noto Sans JP Heavy"/>
                <a:cs typeface="Noto Sans JP Heavy"/>
                <a:sym typeface="Noto Sans JP Heavy"/>
              </a:rPr>
              <a:t>多機能</a:t>
            </a:r>
          </a:p>
        </p:txBody>
      </p:sp>
      <p:sp>
        <p:nvSpPr>
          <p:cNvPr name="TextBox 15" id="15"/>
          <p:cNvSpPr txBox="true"/>
          <p:nvPr/>
        </p:nvSpPr>
        <p:spPr>
          <a:xfrm rot="0">
            <a:off x="7332370" y="8426357"/>
            <a:ext cx="3623260" cy="422275"/>
          </a:xfrm>
          <a:prstGeom prst="rect">
            <a:avLst/>
          </a:prstGeom>
        </p:spPr>
        <p:txBody>
          <a:bodyPr anchor="t" rtlCol="false" tIns="0" lIns="0" bIns="0" rIns="0">
            <a:spAutoFit/>
          </a:bodyPr>
          <a:lstStyle/>
          <a:p>
            <a:pPr algn="ctr">
              <a:lnSpc>
                <a:spcPts val="3499"/>
              </a:lnSpc>
            </a:pPr>
            <a:r>
              <a:rPr lang="en-US" b="true" sz="2499" spc="124">
                <a:solidFill>
                  <a:srgbClr val="1B1B1B"/>
                </a:solidFill>
                <a:latin typeface="Noto Sans JP Heavy"/>
                <a:ea typeface="Noto Sans JP Heavy"/>
                <a:cs typeface="Noto Sans JP Heavy"/>
                <a:sym typeface="Noto Sans JP Heavy"/>
              </a:rPr>
              <a:t>簡易的</a:t>
            </a:r>
          </a:p>
        </p:txBody>
      </p:sp>
      <p:sp>
        <p:nvSpPr>
          <p:cNvPr name="TextBox 16" id="16"/>
          <p:cNvSpPr txBox="true"/>
          <p:nvPr/>
        </p:nvSpPr>
        <p:spPr>
          <a:xfrm rot="0">
            <a:off x="1282599" y="3941023"/>
            <a:ext cx="374650" cy="3670885"/>
          </a:xfrm>
          <a:prstGeom prst="rect">
            <a:avLst/>
          </a:prstGeom>
        </p:spPr>
        <p:txBody>
          <a:bodyPr anchor="t" rtlCol="false" tIns="0" lIns="0" bIns="0" rIns="0">
            <a:spAutoFit/>
          </a:bodyPr>
          <a:lstStyle/>
          <a:p>
            <a:pPr algn="ctr">
              <a:lnSpc>
                <a:spcPts val="3499"/>
              </a:lnSpc>
            </a:pPr>
            <a:r>
              <a:rPr lang="en-US" b="true" sz="2499" spc="124">
                <a:solidFill>
                  <a:srgbClr val="1B1B1B"/>
                </a:solidFill>
                <a:latin typeface="Noto Sans JP Heavy"/>
                <a:ea typeface="Noto Sans JP Heavy"/>
                <a:cs typeface="Noto Sans JP Heavy"/>
                <a:sym typeface="Noto Sans JP Heavy"/>
              </a:rPr>
              <a:t>低価格</a:t>
            </a:r>
          </a:p>
        </p:txBody>
      </p:sp>
      <p:sp>
        <p:nvSpPr>
          <p:cNvPr name="TextBox 17" id="17"/>
          <p:cNvSpPr txBox="true"/>
          <p:nvPr/>
        </p:nvSpPr>
        <p:spPr>
          <a:xfrm rot="0">
            <a:off x="16566138" y="3941023"/>
            <a:ext cx="374650" cy="3670885"/>
          </a:xfrm>
          <a:prstGeom prst="rect">
            <a:avLst/>
          </a:prstGeom>
        </p:spPr>
        <p:txBody>
          <a:bodyPr anchor="t" rtlCol="false" tIns="0" lIns="0" bIns="0" rIns="0">
            <a:spAutoFit/>
          </a:bodyPr>
          <a:lstStyle/>
          <a:p>
            <a:pPr algn="ctr">
              <a:lnSpc>
                <a:spcPts val="3499"/>
              </a:lnSpc>
            </a:pPr>
            <a:r>
              <a:rPr lang="en-US" b="true" sz="2499" spc="124">
                <a:solidFill>
                  <a:srgbClr val="1B1B1B"/>
                </a:solidFill>
                <a:latin typeface="Noto Sans JP Heavy"/>
                <a:ea typeface="Noto Sans JP Heavy"/>
                <a:cs typeface="Noto Sans JP Heavy"/>
                <a:sym typeface="Noto Sans JP Heavy"/>
              </a:rPr>
              <a:t>高価格</a:t>
            </a:r>
          </a:p>
        </p:txBody>
      </p:sp>
      <p:grpSp>
        <p:nvGrpSpPr>
          <p:cNvPr name="Group 18" id="18"/>
          <p:cNvGrpSpPr/>
          <p:nvPr/>
        </p:nvGrpSpPr>
        <p:grpSpPr>
          <a:xfrm rot="0">
            <a:off x="5106356" y="3405337"/>
            <a:ext cx="2491460" cy="2491460"/>
            <a:chOff x="0" y="0"/>
            <a:chExt cx="3321946" cy="3321946"/>
          </a:xfrm>
        </p:grpSpPr>
        <p:grpSp>
          <p:nvGrpSpPr>
            <p:cNvPr name="Group 19" id="19"/>
            <p:cNvGrpSpPr/>
            <p:nvPr/>
          </p:nvGrpSpPr>
          <p:grpSpPr>
            <a:xfrm rot="0">
              <a:off x="0" y="0"/>
              <a:ext cx="3321946" cy="332194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alpha val="14902"/>
                </a:srgbClr>
              </a:solidFill>
            </p:spPr>
          </p:sp>
          <p:sp>
            <p:nvSpPr>
              <p:cNvPr name="TextBox 21" id="21"/>
              <p:cNvSpPr txBox="true"/>
              <p:nvPr/>
            </p:nvSpPr>
            <p:spPr>
              <a:xfrm>
                <a:off x="76200" y="-19050"/>
                <a:ext cx="660400" cy="755650"/>
              </a:xfrm>
              <a:prstGeom prst="rect">
                <a:avLst/>
              </a:prstGeom>
            </p:spPr>
            <p:txBody>
              <a:bodyPr anchor="ctr" rtlCol="false" tIns="50800" lIns="50800" bIns="50800" rIns="50800"/>
              <a:lstStyle/>
              <a:p>
                <a:pPr algn="ctr">
                  <a:lnSpc>
                    <a:spcPts val="4159"/>
                  </a:lnSpc>
                </a:pPr>
              </a:p>
            </p:txBody>
          </p:sp>
        </p:grpSp>
        <p:grpSp>
          <p:nvGrpSpPr>
            <p:cNvPr name="Group 22" id="22"/>
            <p:cNvGrpSpPr/>
            <p:nvPr/>
          </p:nvGrpSpPr>
          <p:grpSpPr>
            <a:xfrm rot="0">
              <a:off x="265865" y="265865"/>
              <a:ext cx="2790216" cy="279021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FAFA">
                  <a:alpha val="94902"/>
                </a:srgbClr>
              </a:solidFill>
            </p:spPr>
          </p:sp>
          <p:sp>
            <p:nvSpPr>
              <p:cNvPr name="TextBox 24" id="24"/>
              <p:cNvSpPr txBox="true"/>
              <p:nvPr/>
            </p:nvSpPr>
            <p:spPr>
              <a:xfrm>
                <a:off x="76200" y="-19050"/>
                <a:ext cx="660400" cy="755650"/>
              </a:xfrm>
              <a:prstGeom prst="rect">
                <a:avLst/>
              </a:prstGeom>
            </p:spPr>
            <p:txBody>
              <a:bodyPr anchor="ctr" rtlCol="false" tIns="50800" lIns="50800" bIns="50800" rIns="50800"/>
              <a:lstStyle/>
              <a:p>
                <a:pPr algn="ctr">
                  <a:lnSpc>
                    <a:spcPts val="4159"/>
                  </a:lnSpc>
                </a:pPr>
              </a:p>
            </p:txBody>
          </p:sp>
        </p:grpSp>
      </p:grpSp>
      <p:sp>
        <p:nvSpPr>
          <p:cNvPr name="TextBox 25" id="25"/>
          <p:cNvSpPr txBox="true"/>
          <p:nvPr/>
        </p:nvSpPr>
        <p:spPr>
          <a:xfrm rot="0">
            <a:off x="5395933" y="4366904"/>
            <a:ext cx="1912305" cy="473075"/>
          </a:xfrm>
          <a:prstGeom prst="rect">
            <a:avLst/>
          </a:prstGeom>
        </p:spPr>
        <p:txBody>
          <a:bodyPr anchor="t" rtlCol="false" tIns="0" lIns="0" bIns="0" rIns="0">
            <a:spAutoFit/>
          </a:bodyPr>
          <a:lstStyle/>
          <a:p>
            <a:pPr algn="ctr">
              <a:lnSpc>
                <a:spcPts val="3999"/>
              </a:lnSpc>
            </a:pPr>
            <a:r>
              <a:rPr lang="en-US" b="true" sz="2499" spc="374">
                <a:solidFill>
                  <a:srgbClr val="555555"/>
                </a:solidFill>
                <a:latin typeface="Noto Sans JP Heavy"/>
                <a:ea typeface="Noto Sans JP Heavy"/>
                <a:cs typeface="Noto Sans JP Heavy"/>
                <a:sym typeface="Noto Sans JP Heavy"/>
              </a:rPr>
              <a:t>競合A</a:t>
            </a:r>
          </a:p>
        </p:txBody>
      </p:sp>
      <p:grpSp>
        <p:nvGrpSpPr>
          <p:cNvPr name="Group 26" id="26"/>
          <p:cNvGrpSpPr/>
          <p:nvPr/>
        </p:nvGrpSpPr>
        <p:grpSpPr>
          <a:xfrm rot="0">
            <a:off x="9703846" y="3834370"/>
            <a:ext cx="3128448" cy="3128448"/>
            <a:chOff x="0" y="0"/>
            <a:chExt cx="4171264" cy="4171264"/>
          </a:xfrm>
        </p:grpSpPr>
        <p:grpSp>
          <p:nvGrpSpPr>
            <p:cNvPr name="Group 27" id="27"/>
            <p:cNvGrpSpPr/>
            <p:nvPr/>
          </p:nvGrpSpPr>
          <p:grpSpPr>
            <a:xfrm rot="0">
              <a:off x="0" y="0"/>
              <a:ext cx="4171264" cy="4171264"/>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alpha val="29804"/>
                </a:srgbClr>
              </a:solidFill>
            </p:spPr>
          </p:sp>
          <p:sp>
            <p:nvSpPr>
              <p:cNvPr name="TextBox 29" id="29"/>
              <p:cNvSpPr txBox="true"/>
              <p:nvPr/>
            </p:nvSpPr>
            <p:spPr>
              <a:xfrm>
                <a:off x="76200" y="-19050"/>
                <a:ext cx="660400" cy="755650"/>
              </a:xfrm>
              <a:prstGeom prst="rect">
                <a:avLst/>
              </a:prstGeom>
            </p:spPr>
            <p:txBody>
              <a:bodyPr anchor="ctr" rtlCol="false" tIns="63788" lIns="63788" bIns="63788" rIns="63788"/>
              <a:lstStyle/>
              <a:p>
                <a:pPr algn="ctr">
                  <a:lnSpc>
                    <a:spcPts val="4159"/>
                  </a:lnSpc>
                </a:pPr>
              </a:p>
            </p:txBody>
          </p:sp>
        </p:grpSp>
        <p:grpSp>
          <p:nvGrpSpPr>
            <p:cNvPr name="Group 30" id="30"/>
            <p:cNvGrpSpPr/>
            <p:nvPr/>
          </p:nvGrpSpPr>
          <p:grpSpPr>
            <a:xfrm rot="0">
              <a:off x="333838" y="333838"/>
              <a:ext cx="3503587" cy="350358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1B1B">
                  <a:alpha val="80000"/>
                </a:srgbClr>
              </a:solidFill>
            </p:spPr>
          </p:sp>
          <p:sp>
            <p:nvSpPr>
              <p:cNvPr name="TextBox 32" id="32"/>
              <p:cNvSpPr txBox="true"/>
              <p:nvPr/>
            </p:nvSpPr>
            <p:spPr>
              <a:xfrm>
                <a:off x="76200" y="-19050"/>
                <a:ext cx="660400" cy="755650"/>
              </a:xfrm>
              <a:prstGeom prst="rect">
                <a:avLst/>
              </a:prstGeom>
            </p:spPr>
            <p:txBody>
              <a:bodyPr anchor="ctr" rtlCol="false" tIns="63788" lIns="63788" bIns="63788" rIns="63788"/>
              <a:lstStyle/>
              <a:p>
                <a:pPr algn="ctr">
                  <a:lnSpc>
                    <a:spcPts val="4159"/>
                  </a:lnSpc>
                </a:pPr>
              </a:p>
            </p:txBody>
          </p:sp>
        </p:grpSp>
      </p:grpSp>
      <p:sp>
        <p:nvSpPr>
          <p:cNvPr name="TextBox 33" id="33"/>
          <p:cNvSpPr txBox="true"/>
          <p:nvPr/>
        </p:nvSpPr>
        <p:spPr>
          <a:xfrm rot="0">
            <a:off x="10067459" y="5046169"/>
            <a:ext cx="2401221" cy="581025"/>
          </a:xfrm>
          <a:prstGeom prst="rect">
            <a:avLst/>
          </a:prstGeom>
        </p:spPr>
        <p:txBody>
          <a:bodyPr anchor="t" rtlCol="false" tIns="0" lIns="0" bIns="0" rIns="0">
            <a:spAutoFit/>
          </a:bodyPr>
          <a:lstStyle/>
          <a:p>
            <a:pPr algn="ctr">
              <a:lnSpc>
                <a:spcPts val="4800"/>
              </a:lnSpc>
            </a:pPr>
            <a:r>
              <a:rPr lang="en-US" b="true" sz="3000" spc="450">
                <a:solidFill>
                  <a:srgbClr val="FAFAFA"/>
                </a:solidFill>
                <a:latin typeface="Noto Sans JP Heavy"/>
                <a:ea typeface="Noto Sans JP Heavy"/>
                <a:cs typeface="Noto Sans JP Heavy"/>
                <a:sym typeface="Noto Sans JP Heavy"/>
              </a:rPr>
              <a:t>弊社</a:t>
            </a:r>
          </a:p>
        </p:txBody>
      </p:sp>
      <p:grpSp>
        <p:nvGrpSpPr>
          <p:cNvPr name="Group 34" id="34"/>
          <p:cNvGrpSpPr/>
          <p:nvPr/>
        </p:nvGrpSpPr>
        <p:grpSpPr>
          <a:xfrm rot="0">
            <a:off x="3460436" y="5859416"/>
            <a:ext cx="2491460" cy="2491460"/>
            <a:chOff x="0" y="0"/>
            <a:chExt cx="3321946" cy="3321946"/>
          </a:xfrm>
        </p:grpSpPr>
        <p:grpSp>
          <p:nvGrpSpPr>
            <p:cNvPr name="Group 35" id="35"/>
            <p:cNvGrpSpPr/>
            <p:nvPr/>
          </p:nvGrpSpPr>
          <p:grpSpPr>
            <a:xfrm rot="0">
              <a:off x="0" y="0"/>
              <a:ext cx="3321946" cy="3321946"/>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alpha val="14902"/>
                </a:srgbClr>
              </a:solidFill>
            </p:spPr>
          </p:sp>
          <p:sp>
            <p:nvSpPr>
              <p:cNvPr name="TextBox 37" id="37"/>
              <p:cNvSpPr txBox="true"/>
              <p:nvPr/>
            </p:nvSpPr>
            <p:spPr>
              <a:xfrm>
                <a:off x="76200" y="-19050"/>
                <a:ext cx="660400" cy="755650"/>
              </a:xfrm>
              <a:prstGeom prst="rect">
                <a:avLst/>
              </a:prstGeom>
            </p:spPr>
            <p:txBody>
              <a:bodyPr anchor="ctr" rtlCol="false" tIns="50800" lIns="50800" bIns="50800" rIns="50800"/>
              <a:lstStyle/>
              <a:p>
                <a:pPr algn="ctr">
                  <a:lnSpc>
                    <a:spcPts val="4159"/>
                  </a:lnSpc>
                </a:pPr>
              </a:p>
            </p:txBody>
          </p:sp>
        </p:grpSp>
        <p:grpSp>
          <p:nvGrpSpPr>
            <p:cNvPr name="Group 38" id="38"/>
            <p:cNvGrpSpPr/>
            <p:nvPr/>
          </p:nvGrpSpPr>
          <p:grpSpPr>
            <a:xfrm rot="0">
              <a:off x="265865" y="265865"/>
              <a:ext cx="2790216" cy="2790216"/>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FAFA">
                  <a:alpha val="94902"/>
                </a:srgbClr>
              </a:solidFill>
            </p:spPr>
          </p:sp>
          <p:sp>
            <p:nvSpPr>
              <p:cNvPr name="TextBox 40" id="40"/>
              <p:cNvSpPr txBox="true"/>
              <p:nvPr/>
            </p:nvSpPr>
            <p:spPr>
              <a:xfrm>
                <a:off x="76200" y="-19050"/>
                <a:ext cx="660400" cy="755650"/>
              </a:xfrm>
              <a:prstGeom prst="rect">
                <a:avLst/>
              </a:prstGeom>
            </p:spPr>
            <p:txBody>
              <a:bodyPr anchor="ctr" rtlCol="false" tIns="50800" lIns="50800" bIns="50800" rIns="50800"/>
              <a:lstStyle/>
              <a:p>
                <a:pPr algn="ctr">
                  <a:lnSpc>
                    <a:spcPts val="4159"/>
                  </a:lnSpc>
                </a:pPr>
              </a:p>
            </p:txBody>
          </p:sp>
        </p:grpSp>
      </p:grpSp>
      <p:sp>
        <p:nvSpPr>
          <p:cNvPr name="TextBox 41" id="41"/>
          <p:cNvSpPr txBox="true"/>
          <p:nvPr/>
        </p:nvSpPr>
        <p:spPr>
          <a:xfrm rot="0">
            <a:off x="3750013" y="6820983"/>
            <a:ext cx="1912305" cy="473075"/>
          </a:xfrm>
          <a:prstGeom prst="rect">
            <a:avLst/>
          </a:prstGeom>
        </p:spPr>
        <p:txBody>
          <a:bodyPr anchor="t" rtlCol="false" tIns="0" lIns="0" bIns="0" rIns="0">
            <a:spAutoFit/>
          </a:bodyPr>
          <a:lstStyle/>
          <a:p>
            <a:pPr algn="ctr">
              <a:lnSpc>
                <a:spcPts val="3999"/>
              </a:lnSpc>
            </a:pPr>
            <a:r>
              <a:rPr lang="en-US" b="true" sz="2499" spc="374">
                <a:solidFill>
                  <a:srgbClr val="555555"/>
                </a:solidFill>
                <a:latin typeface="Noto Sans JP Heavy"/>
                <a:ea typeface="Noto Sans JP Heavy"/>
                <a:cs typeface="Noto Sans JP Heavy"/>
                <a:sym typeface="Noto Sans JP Heavy"/>
              </a:rPr>
              <a:t>競合B</a:t>
            </a:r>
          </a:p>
        </p:txBody>
      </p:sp>
      <p:grpSp>
        <p:nvGrpSpPr>
          <p:cNvPr name="Group 42" id="42"/>
          <p:cNvGrpSpPr/>
          <p:nvPr/>
        </p:nvGrpSpPr>
        <p:grpSpPr>
          <a:xfrm rot="0">
            <a:off x="13053806" y="4651067"/>
            <a:ext cx="2491460" cy="2491460"/>
            <a:chOff x="0" y="0"/>
            <a:chExt cx="3321946" cy="3321946"/>
          </a:xfrm>
        </p:grpSpPr>
        <p:grpSp>
          <p:nvGrpSpPr>
            <p:cNvPr name="Group 43" id="43"/>
            <p:cNvGrpSpPr/>
            <p:nvPr/>
          </p:nvGrpSpPr>
          <p:grpSpPr>
            <a:xfrm rot="0">
              <a:off x="0" y="0"/>
              <a:ext cx="3321946" cy="3321946"/>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7373">
                  <a:alpha val="14902"/>
                </a:srgbClr>
              </a:solidFill>
            </p:spPr>
          </p:sp>
          <p:sp>
            <p:nvSpPr>
              <p:cNvPr name="TextBox 45" id="45"/>
              <p:cNvSpPr txBox="true"/>
              <p:nvPr/>
            </p:nvSpPr>
            <p:spPr>
              <a:xfrm>
                <a:off x="76200" y="-19050"/>
                <a:ext cx="660400" cy="755650"/>
              </a:xfrm>
              <a:prstGeom prst="rect">
                <a:avLst/>
              </a:prstGeom>
            </p:spPr>
            <p:txBody>
              <a:bodyPr anchor="ctr" rtlCol="false" tIns="50800" lIns="50800" bIns="50800" rIns="50800"/>
              <a:lstStyle/>
              <a:p>
                <a:pPr algn="ctr">
                  <a:lnSpc>
                    <a:spcPts val="4159"/>
                  </a:lnSpc>
                </a:pPr>
              </a:p>
            </p:txBody>
          </p:sp>
        </p:grpSp>
        <p:grpSp>
          <p:nvGrpSpPr>
            <p:cNvPr name="Group 46" id="46"/>
            <p:cNvGrpSpPr/>
            <p:nvPr/>
          </p:nvGrpSpPr>
          <p:grpSpPr>
            <a:xfrm rot="0">
              <a:off x="265865" y="265865"/>
              <a:ext cx="2790216" cy="2790216"/>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FAFA">
                  <a:alpha val="94902"/>
                </a:srgbClr>
              </a:solidFill>
            </p:spPr>
          </p:sp>
          <p:sp>
            <p:nvSpPr>
              <p:cNvPr name="TextBox 48" id="48"/>
              <p:cNvSpPr txBox="true"/>
              <p:nvPr/>
            </p:nvSpPr>
            <p:spPr>
              <a:xfrm>
                <a:off x="76200" y="-19050"/>
                <a:ext cx="660400" cy="755650"/>
              </a:xfrm>
              <a:prstGeom prst="rect">
                <a:avLst/>
              </a:prstGeom>
            </p:spPr>
            <p:txBody>
              <a:bodyPr anchor="ctr" rtlCol="false" tIns="50800" lIns="50800" bIns="50800" rIns="50800"/>
              <a:lstStyle/>
              <a:p>
                <a:pPr algn="ctr">
                  <a:lnSpc>
                    <a:spcPts val="4159"/>
                  </a:lnSpc>
                </a:pPr>
              </a:p>
            </p:txBody>
          </p:sp>
        </p:grpSp>
      </p:grpSp>
      <p:sp>
        <p:nvSpPr>
          <p:cNvPr name="TextBox 49" id="49"/>
          <p:cNvSpPr txBox="true"/>
          <p:nvPr/>
        </p:nvSpPr>
        <p:spPr>
          <a:xfrm rot="0">
            <a:off x="13343383" y="5612634"/>
            <a:ext cx="1912305" cy="473075"/>
          </a:xfrm>
          <a:prstGeom prst="rect">
            <a:avLst/>
          </a:prstGeom>
        </p:spPr>
        <p:txBody>
          <a:bodyPr anchor="t" rtlCol="false" tIns="0" lIns="0" bIns="0" rIns="0">
            <a:spAutoFit/>
          </a:bodyPr>
          <a:lstStyle/>
          <a:p>
            <a:pPr algn="ctr">
              <a:lnSpc>
                <a:spcPts val="3999"/>
              </a:lnSpc>
            </a:pPr>
            <a:r>
              <a:rPr lang="en-US" b="true" sz="2499" spc="374">
                <a:solidFill>
                  <a:srgbClr val="555555"/>
                </a:solidFill>
                <a:latin typeface="Noto Sans JP Heavy"/>
                <a:ea typeface="Noto Sans JP Heavy"/>
                <a:cs typeface="Noto Sans JP Heavy"/>
                <a:sym typeface="Noto Sans JP Heavy"/>
              </a:rPr>
              <a:t>競合C</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9E9E9"/>
        </a:solidFill>
      </p:bgPr>
    </p:bg>
    <p:spTree>
      <p:nvGrpSpPr>
        <p:cNvPr id="1" name=""/>
        <p:cNvGrpSpPr/>
        <p:nvPr/>
      </p:nvGrpSpPr>
      <p:grpSpPr>
        <a:xfrm>
          <a:off x="0" y="0"/>
          <a:ext cx="0" cy="0"/>
          <a:chOff x="0" y="0"/>
          <a:chExt cx="0" cy="0"/>
        </a:xfrm>
      </p:grpSpPr>
      <p:sp>
        <p:nvSpPr>
          <p:cNvPr name="AutoShape 2" id="2"/>
          <p:cNvSpPr/>
          <p:nvPr/>
        </p:nvSpPr>
        <p:spPr>
          <a:xfrm>
            <a:off x="857250" y="1047750"/>
            <a:ext cx="16573459" cy="0"/>
          </a:xfrm>
          <a:prstGeom prst="line">
            <a:avLst/>
          </a:prstGeom>
          <a:ln cap="flat" w="19050">
            <a:solidFill>
              <a:srgbClr val="1B1B1B"/>
            </a:solidFill>
            <a:prstDash val="solid"/>
            <a:headEnd type="none" len="sm" w="sm"/>
            <a:tailEnd type="none" len="sm" w="sm"/>
          </a:ln>
        </p:spPr>
      </p:sp>
      <p:sp>
        <p:nvSpPr>
          <p:cNvPr name="AutoShape 3" id="3"/>
          <p:cNvSpPr/>
          <p:nvPr/>
        </p:nvSpPr>
        <p:spPr>
          <a:xfrm flipV="true">
            <a:off x="856856" y="904405"/>
            <a:ext cx="16574288" cy="0"/>
          </a:xfrm>
          <a:prstGeom prst="line">
            <a:avLst/>
          </a:prstGeom>
          <a:ln cap="flat" w="57150">
            <a:solidFill>
              <a:srgbClr val="1B1B1B"/>
            </a:solidFill>
            <a:prstDash val="solid"/>
            <a:headEnd type="none" len="sm" w="sm"/>
            <a:tailEnd type="none" len="sm" w="sm"/>
          </a:ln>
        </p:spPr>
      </p:sp>
      <p:sp>
        <p:nvSpPr>
          <p:cNvPr name="Freeform 4" id="4"/>
          <p:cNvSpPr/>
          <p:nvPr/>
        </p:nvSpPr>
        <p:spPr>
          <a:xfrm flipH="true" flipV="false" rot="0">
            <a:off x="13374676" y="2004868"/>
            <a:ext cx="5352794" cy="6277264"/>
          </a:xfrm>
          <a:custGeom>
            <a:avLst/>
            <a:gdLst/>
            <a:ahLst/>
            <a:cxnLst/>
            <a:rect r="r" b="b" t="t" l="l"/>
            <a:pathLst>
              <a:path h="6277264" w="5352794">
                <a:moveTo>
                  <a:pt x="5352794" y="0"/>
                </a:moveTo>
                <a:lnTo>
                  <a:pt x="0" y="0"/>
                </a:lnTo>
                <a:lnTo>
                  <a:pt x="0" y="6277264"/>
                </a:lnTo>
                <a:lnTo>
                  <a:pt x="5352794" y="6277264"/>
                </a:lnTo>
                <a:lnTo>
                  <a:pt x="5352794"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680878" y="6580668"/>
            <a:ext cx="14995704" cy="3321049"/>
          </a:xfrm>
          <a:prstGeom prst="rect">
            <a:avLst/>
          </a:prstGeom>
        </p:spPr>
        <p:txBody>
          <a:bodyPr anchor="t" rtlCol="false" tIns="0" lIns="0" bIns="0" rIns="0">
            <a:spAutoFit/>
          </a:bodyPr>
          <a:lstStyle/>
          <a:p>
            <a:pPr algn="r" marL="0" indent="0" lvl="0">
              <a:lnSpc>
                <a:spcPts val="24999"/>
              </a:lnSpc>
            </a:pPr>
            <a:r>
              <a:rPr lang="en-US" b="true" sz="24999" strike="noStrike" u="none">
                <a:solidFill>
                  <a:srgbClr val="CCCCCC"/>
                </a:solidFill>
                <a:latin typeface="Open Sans Bold"/>
                <a:ea typeface="Open Sans Bold"/>
                <a:cs typeface="Open Sans Bold"/>
                <a:sym typeface="Open Sans Bold"/>
              </a:rPr>
              <a:t>05</a:t>
            </a:r>
          </a:p>
        </p:txBody>
      </p:sp>
      <p:sp>
        <p:nvSpPr>
          <p:cNvPr name="AutoShape 6" id="6"/>
          <p:cNvSpPr/>
          <p:nvPr/>
        </p:nvSpPr>
        <p:spPr>
          <a:xfrm>
            <a:off x="857250" y="9382595"/>
            <a:ext cx="16573500" cy="0"/>
          </a:xfrm>
          <a:prstGeom prst="line">
            <a:avLst/>
          </a:prstGeom>
          <a:ln cap="flat" w="57150">
            <a:solidFill>
              <a:srgbClr val="1B1B1B"/>
            </a:solidFill>
            <a:prstDash val="solid"/>
            <a:headEnd type="none" len="sm" w="sm"/>
            <a:tailEnd type="none" len="sm" w="sm"/>
          </a:ln>
        </p:spPr>
      </p:sp>
      <p:sp>
        <p:nvSpPr>
          <p:cNvPr name="AutoShape 7" id="7"/>
          <p:cNvSpPr/>
          <p:nvPr/>
        </p:nvSpPr>
        <p:spPr>
          <a:xfrm>
            <a:off x="857250" y="9239250"/>
            <a:ext cx="16573500" cy="0"/>
          </a:xfrm>
          <a:prstGeom prst="line">
            <a:avLst/>
          </a:prstGeom>
          <a:ln cap="flat" w="19050">
            <a:solidFill>
              <a:srgbClr val="1B1B1B"/>
            </a:solidFill>
            <a:prstDash val="solid"/>
            <a:headEnd type="none" len="sm" w="sm"/>
            <a:tailEnd type="none" len="sm" w="sm"/>
          </a:ln>
        </p:spPr>
      </p:sp>
      <p:sp>
        <p:nvSpPr>
          <p:cNvPr name="TextBox 8" id="8"/>
          <p:cNvSpPr txBox="true"/>
          <p:nvPr/>
        </p:nvSpPr>
        <p:spPr>
          <a:xfrm rot="0">
            <a:off x="3574300" y="4036514"/>
            <a:ext cx="11290747" cy="1028700"/>
          </a:xfrm>
          <a:prstGeom prst="rect">
            <a:avLst/>
          </a:prstGeom>
        </p:spPr>
        <p:txBody>
          <a:bodyPr anchor="t" rtlCol="false" tIns="0" lIns="0" bIns="0" rIns="0">
            <a:spAutoFit/>
          </a:bodyPr>
          <a:lstStyle/>
          <a:p>
            <a:pPr algn="l">
              <a:lnSpc>
                <a:spcPts val="8400"/>
              </a:lnSpc>
            </a:pPr>
            <a:r>
              <a:rPr lang="en-US" sz="6000" spc="300" b="true">
                <a:solidFill>
                  <a:srgbClr val="1B1B1B"/>
                </a:solidFill>
                <a:latin typeface="Noto Sans JP Heavy"/>
                <a:ea typeface="Noto Sans JP Heavy"/>
                <a:cs typeface="Noto Sans JP Heavy"/>
                <a:sym typeface="Noto Sans JP Heavy"/>
              </a:rPr>
              <a:t>今後の取り組みと展望</a:t>
            </a:r>
          </a:p>
        </p:txBody>
      </p:sp>
      <p:sp>
        <p:nvSpPr>
          <p:cNvPr name="TextBox 9" id="9"/>
          <p:cNvSpPr txBox="true"/>
          <p:nvPr/>
        </p:nvSpPr>
        <p:spPr>
          <a:xfrm rot="0">
            <a:off x="3574300" y="5411485"/>
            <a:ext cx="6931842" cy="876300"/>
          </a:xfrm>
          <a:prstGeom prst="rect">
            <a:avLst/>
          </a:prstGeom>
        </p:spPr>
        <p:txBody>
          <a:bodyPr anchor="t" rtlCol="false" tIns="0" lIns="0" bIns="0" rIns="0">
            <a:spAutoFit/>
          </a:bodyPr>
          <a:lstStyle/>
          <a:p>
            <a:pPr algn="l" marL="0" indent="0" lvl="1">
              <a:lnSpc>
                <a:spcPts val="3600"/>
              </a:lnSpc>
              <a:spcBef>
                <a:spcPct val="0"/>
              </a:spcBef>
            </a:pPr>
            <a:r>
              <a:rPr lang="en-US" sz="2000" spc="100" strike="noStrike" u="none">
                <a:solidFill>
                  <a:srgbClr val="1B1B1B"/>
                </a:solidFill>
                <a:latin typeface="Noto Sans JP"/>
                <a:ea typeface="Noto Sans JP"/>
                <a:cs typeface="Noto Sans JP"/>
                <a:sym typeface="Noto Sans JP"/>
              </a:rPr>
              <a:t>次年度の目標や、今後の計画などについてご説明させていただきます。</a:t>
            </a:r>
          </a:p>
        </p:txBody>
      </p:sp>
      <p:grpSp>
        <p:nvGrpSpPr>
          <p:cNvPr name="Group 10" id="10"/>
          <p:cNvGrpSpPr/>
          <p:nvPr/>
        </p:nvGrpSpPr>
        <p:grpSpPr>
          <a:xfrm rot="0">
            <a:off x="1611418" y="3934645"/>
            <a:ext cx="1213487" cy="1346739"/>
            <a:chOff x="0" y="0"/>
            <a:chExt cx="319601" cy="354697"/>
          </a:xfrm>
        </p:grpSpPr>
        <p:sp>
          <p:nvSpPr>
            <p:cNvPr name="Freeform 11" id="11"/>
            <p:cNvSpPr/>
            <p:nvPr/>
          </p:nvSpPr>
          <p:spPr>
            <a:xfrm flipH="false" flipV="false" rot="0">
              <a:off x="0" y="0"/>
              <a:ext cx="319601" cy="354697"/>
            </a:xfrm>
            <a:custGeom>
              <a:avLst/>
              <a:gdLst/>
              <a:ahLst/>
              <a:cxnLst/>
              <a:rect r="r" b="b" t="t" l="l"/>
              <a:pathLst>
                <a:path h="354697" w="319601">
                  <a:moveTo>
                    <a:pt x="0" y="0"/>
                  </a:moveTo>
                  <a:lnTo>
                    <a:pt x="319601" y="0"/>
                  </a:lnTo>
                  <a:lnTo>
                    <a:pt x="319601" y="354697"/>
                  </a:lnTo>
                  <a:lnTo>
                    <a:pt x="0" y="354697"/>
                  </a:lnTo>
                  <a:close/>
                </a:path>
              </a:pathLst>
            </a:custGeom>
            <a:solidFill>
              <a:srgbClr val="1B1B1B"/>
            </a:solidFill>
          </p:spPr>
        </p:sp>
        <p:sp>
          <p:nvSpPr>
            <p:cNvPr name="TextBox 12" id="12"/>
            <p:cNvSpPr txBox="true"/>
            <p:nvPr/>
          </p:nvSpPr>
          <p:spPr>
            <a:xfrm>
              <a:off x="0" y="-47625"/>
              <a:ext cx="319601" cy="402322"/>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1611418" y="4069851"/>
            <a:ext cx="1213487" cy="828675"/>
          </a:xfrm>
          <a:prstGeom prst="rect">
            <a:avLst/>
          </a:prstGeom>
        </p:spPr>
        <p:txBody>
          <a:bodyPr anchor="t" rtlCol="false" tIns="0" lIns="0" bIns="0" rIns="0">
            <a:spAutoFit/>
          </a:bodyPr>
          <a:lstStyle/>
          <a:p>
            <a:pPr algn="ctr" marL="0" indent="0" lvl="0">
              <a:lnSpc>
                <a:spcPts val="7199"/>
              </a:lnSpc>
              <a:spcBef>
                <a:spcPct val="0"/>
              </a:spcBef>
            </a:pPr>
            <a:r>
              <a:rPr lang="en-US" b="true" sz="3999">
                <a:solidFill>
                  <a:srgbClr val="FAFAFA"/>
                </a:solidFill>
                <a:latin typeface="Open Sans Bold"/>
                <a:ea typeface="Open Sans Bold"/>
                <a:cs typeface="Open Sans Bold"/>
                <a:sym typeface="Open Sans Bold"/>
              </a:rPr>
              <a:t>05</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a:off x="857250" y="2361305"/>
            <a:ext cx="16573500" cy="0"/>
          </a:xfrm>
          <a:prstGeom prst="line">
            <a:avLst/>
          </a:prstGeom>
          <a:ln cap="flat" w="19050">
            <a:solidFill>
              <a:srgbClr val="1B1B1B"/>
            </a:solidFill>
            <a:prstDash val="solid"/>
            <a:headEnd type="none" len="sm" w="sm"/>
            <a:tailEnd type="none" len="sm" w="sm"/>
          </a:ln>
        </p:spPr>
      </p:sp>
      <p:sp>
        <p:nvSpPr>
          <p:cNvPr name="AutoShape 3" id="3"/>
          <p:cNvSpPr/>
          <p:nvPr/>
        </p:nvSpPr>
        <p:spPr>
          <a:xfrm>
            <a:off x="857250" y="1047750"/>
            <a:ext cx="16573459" cy="0"/>
          </a:xfrm>
          <a:prstGeom prst="line">
            <a:avLst/>
          </a:prstGeom>
          <a:ln cap="flat" w="19050">
            <a:solidFill>
              <a:srgbClr val="1B1B1B"/>
            </a:solidFill>
            <a:prstDash val="solid"/>
            <a:headEnd type="none" len="sm" w="sm"/>
            <a:tailEnd type="none" len="sm" w="sm"/>
          </a:ln>
        </p:spPr>
      </p:sp>
      <p:sp>
        <p:nvSpPr>
          <p:cNvPr name="AutoShape 4" id="4"/>
          <p:cNvSpPr/>
          <p:nvPr/>
        </p:nvSpPr>
        <p:spPr>
          <a:xfrm flipV="true">
            <a:off x="856856" y="904405"/>
            <a:ext cx="16574288" cy="0"/>
          </a:xfrm>
          <a:prstGeom prst="line">
            <a:avLst/>
          </a:prstGeom>
          <a:ln cap="flat" w="57150">
            <a:solidFill>
              <a:srgbClr val="1B1B1B"/>
            </a:solidFill>
            <a:prstDash val="solid"/>
            <a:headEnd type="none" len="sm" w="sm"/>
            <a:tailEnd type="none" len="sm" w="sm"/>
          </a:ln>
        </p:spPr>
      </p:sp>
      <p:sp>
        <p:nvSpPr>
          <p:cNvPr name="AutoShape 5" id="5"/>
          <p:cNvSpPr/>
          <p:nvPr/>
        </p:nvSpPr>
        <p:spPr>
          <a:xfrm>
            <a:off x="857250" y="9382595"/>
            <a:ext cx="16573500" cy="0"/>
          </a:xfrm>
          <a:prstGeom prst="line">
            <a:avLst/>
          </a:prstGeom>
          <a:ln cap="flat" w="57150">
            <a:solidFill>
              <a:srgbClr val="1B1B1B"/>
            </a:solidFill>
            <a:prstDash val="solid"/>
            <a:headEnd type="none" len="sm" w="sm"/>
            <a:tailEnd type="none" len="sm" w="sm"/>
          </a:ln>
        </p:spPr>
      </p:sp>
      <p:sp>
        <p:nvSpPr>
          <p:cNvPr name="AutoShape 6" id="6"/>
          <p:cNvSpPr/>
          <p:nvPr/>
        </p:nvSpPr>
        <p:spPr>
          <a:xfrm>
            <a:off x="857250" y="9239250"/>
            <a:ext cx="16573500" cy="0"/>
          </a:xfrm>
          <a:prstGeom prst="line">
            <a:avLst/>
          </a:prstGeom>
          <a:ln cap="flat" w="19050">
            <a:solidFill>
              <a:srgbClr val="1B1B1B"/>
            </a:solidFill>
            <a:prstDash val="solid"/>
            <a:headEnd type="none" len="sm" w="sm"/>
            <a:tailEnd type="none" len="sm" w="sm"/>
          </a:ln>
        </p:spPr>
      </p:sp>
      <p:grpSp>
        <p:nvGrpSpPr>
          <p:cNvPr name="Group 7" id="7"/>
          <p:cNvGrpSpPr/>
          <p:nvPr/>
        </p:nvGrpSpPr>
        <p:grpSpPr>
          <a:xfrm rot="0">
            <a:off x="1282599" y="650625"/>
            <a:ext cx="1213487" cy="1720205"/>
            <a:chOff x="0" y="0"/>
            <a:chExt cx="319601" cy="453058"/>
          </a:xfrm>
        </p:grpSpPr>
        <p:sp>
          <p:nvSpPr>
            <p:cNvPr name="Freeform 8" id="8"/>
            <p:cNvSpPr/>
            <p:nvPr/>
          </p:nvSpPr>
          <p:spPr>
            <a:xfrm flipH="false" flipV="false" rot="0">
              <a:off x="0" y="0"/>
              <a:ext cx="319601" cy="453058"/>
            </a:xfrm>
            <a:custGeom>
              <a:avLst/>
              <a:gdLst/>
              <a:ahLst/>
              <a:cxnLst/>
              <a:rect r="r" b="b" t="t" l="l"/>
              <a:pathLst>
                <a:path h="453058" w="319601">
                  <a:moveTo>
                    <a:pt x="0" y="0"/>
                  </a:moveTo>
                  <a:lnTo>
                    <a:pt x="319601" y="0"/>
                  </a:lnTo>
                  <a:lnTo>
                    <a:pt x="319601" y="453058"/>
                  </a:lnTo>
                  <a:lnTo>
                    <a:pt x="0" y="453058"/>
                  </a:lnTo>
                  <a:close/>
                </a:path>
              </a:pathLst>
            </a:custGeom>
            <a:solidFill>
              <a:srgbClr val="1B1B1B"/>
            </a:solidFill>
          </p:spPr>
        </p:sp>
        <p:sp>
          <p:nvSpPr>
            <p:cNvPr name="TextBox 9" id="9"/>
            <p:cNvSpPr txBox="true"/>
            <p:nvPr/>
          </p:nvSpPr>
          <p:spPr>
            <a:xfrm>
              <a:off x="0" y="-47625"/>
              <a:ext cx="319601" cy="500683"/>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9181036" y="5316796"/>
            <a:ext cx="3429000" cy="2400300"/>
            <a:chOff x="0" y="0"/>
            <a:chExt cx="903111" cy="632178"/>
          </a:xfrm>
        </p:grpSpPr>
        <p:sp>
          <p:nvSpPr>
            <p:cNvPr name="Freeform 11" id="11"/>
            <p:cNvSpPr/>
            <p:nvPr/>
          </p:nvSpPr>
          <p:spPr>
            <a:xfrm flipH="false" flipV="false" rot="0">
              <a:off x="0" y="0"/>
              <a:ext cx="903111" cy="632178"/>
            </a:xfrm>
            <a:custGeom>
              <a:avLst/>
              <a:gdLst/>
              <a:ahLst/>
              <a:cxnLst/>
              <a:rect r="r" b="b" t="t" l="l"/>
              <a:pathLst>
                <a:path h="632178" w="903111">
                  <a:moveTo>
                    <a:pt x="0" y="0"/>
                  </a:moveTo>
                  <a:lnTo>
                    <a:pt x="903111" y="0"/>
                  </a:lnTo>
                  <a:lnTo>
                    <a:pt x="903111" y="632178"/>
                  </a:lnTo>
                  <a:lnTo>
                    <a:pt x="0" y="632178"/>
                  </a:lnTo>
                  <a:close/>
                </a:path>
              </a:pathLst>
            </a:custGeom>
            <a:solidFill>
              <a:srgbClr val="E9E9E9"/>
            </a:solidFill>
            <a:ln cap="sq">
              <a:noFill/>
              <a:prstDash val="solid"/>
              <a:miter/>
            </a:ln>
          </p:spPr>
        </p:sp>
        <p:sp>
          <p:nvSpPr>
            <p:cNvPr name="TextBox 12" id="12"/>
            <p:cNvSpPr txBox="true"/>
            <p:nvPr/>
          </p:nvSpPr>
          <p:spPr>
            <a:xfrm>
              <a:off x="0" y="-47625"/>
              <a:ext cx="903111" cy="679803"/>
            </a:xfrm>
            <a:prstGeom prst="rect">
              <a:avLst/>
            </a:prstGeom>
          </p:spPr>
          <p:txBody>
            <a:bodyPr anchor="ctr" rtlCol="false" tIns="50800" lIns="50800" bIns="50800" rIns="50800"/>
            <a:lstStyle/>
            <a:p>
              <a:pPr algn="ctr">
                <a:lnSpc>
                  <a:spcPts val="3359"/>
                </a:lnSpc>
              </a:pPr>
            </a:p>
          </p:txBody>
        </p:sp>
      </p:grpSp>
      <p:grpSp>
        <p:nvGrpSpPr>
          <p:cNvPr name="Group 13" id="13"/>
          <p:cNvGrpSpPr/>
          <p:nvPr/>
        </p:nvGrpSpPr>
        <p:grpSpPr>
          <a:xfrm rot="0">
            <a:off x="13017410" y="4602421"/>
            <a:ext cx="3429000" cy="3095625"/>
            <a:chOff x="0" y="0"/>
            <a:chExt cx="903111" cy="815309"/>
          </a:xfrm>
        </p:grpSpPr>
        <p:sp>
          <p:nvSpPr>
            <p:cNvPr name="Freeform 14" id="14"/>
            <p:cNvSpPr/>
            <p:nvPr/>
          </p:nvSpPr>
          <p:spPr>
            <a:xfrm flipH="false" flipV="false" rot="0">
              <a:off x="0" y="0"/>
              <a:ext cx="903111" cy="815309"/>
            </a:xfrm>
            <a:custGeom>
              <a:avLst/>
              <a:gdLst/>
              <a:ahLst/>
              <a:cxnLst/>
              <a:rect r="r" b="b" t="t" l="l"/>
              <a:pathLst>
                <a:path h="815309" w="903111">
                  <a:moveTo>
                    <a:pt x="0" y="0"/>
                  </a:moveTo>
                  <a:lnTo>
                    <a:pt x="903111" y="0"/>
                  </a:lnTo>
                  <a:lnTo>
                    <a:pt x="903111" y="815309"/>
                  </a:lnTo>
                  <a:lnTo>
                    <a:pt x="0" y="815309"/>
                  </a:lnTo>
                  <a:close/>
                </a:path>
              </a:pathLst>
            </a:custGeom>
            <a:solidFill>
              <a:srgbClr val="1B1B1B"/>
            </a:solidFill>
          </p:spPr>
        </p:sp>
        <p:sp>
          <p:nvSpPr>
            <p:cNvPr name="TextBox 15" id="15"/>
            <p:cNvSpPr txBox="true"/>
            <p:nvPr/>
          </p:nvSpPr>
          <p:spPr>
            <a:xfrm>
              <a:off x="0" y="-47625"/>
              <a:ext cx="903111" cy="862934"/>
            </a:xfrm>
            <a:prstGeom prst="rect">
              <a:avLst/>
            </a:prstGeom>
          </p:spPr>
          <p:txBody>
            <a:bodyPr anchor="ctr" rtlCol="false" tIns="50800" lIns="50800" bIns="50800" rIns="50800"/>
            <a:lstStyle/>
            <a:p>
              <a:pPr algn="ctr">
                <a:lnSpc>
                  <a:spcPts val="3359"/>
                </a:lnSpc>
              </a:pPr>
            </a:p>
          </p:txBody>
        </p:sp>
      </p:grpSp>
      <p:sp>
        <p:nvSpPr>
          <p:cNvPr name="AutoShape 16" id="16"/>
          <p:cNvSpPr/>
          <p:nvPr/>
        </p:nvSpPr>
        <p:spPr>
          <a:xfrm>
            <a:off x="8686657" y="7698046"/>
            <a:ext cx="8254132" cy="0"/>
          </a:xfrm>
          <a:prstGeom prst="line">
            <a:avLst/>
          </a:prstGeom>
          <a:ln cap="flat" w="38100">
            <a:solidFill>
              <a:srgbClr val="1B1B1B"/>
            </a:solidFill>
            <a:prstDash val="solid"/>
            <a:headEnd type="none" len="sm" w="sm"/>
            <a:tailEnd type="none" len="sm" w="sm"/>
          </a:ln>
        </p:spPr>
      </p:sp>
      <p:sp>
        <p:nvSpPr>
          <p:cNvPr name="TextBox 17" id="17"/>
          <p:cNvSpPr txBox="true"/>
          <p:nvPr/>
        </p:nvSpPr>
        <p:spPr>
          <a:xfrm rot="0">
            <a:off x="9341239" y="6339933"/>
            <a:ext cx="3108595" cy="619127"/>
          </a:xfrm>
          <a:prstGeom prst="rect">
            <a:avLst/>
          </a:prstGeom>
        </p:spPr>
        <p:txBody>
          <a:bodyPr anchor="t" rtlCol="false" tIns="0" lIns="0" bIns="0" rIns="0">
            <a:spAutoFit/>
          </a:bodyPr>
          <a:lstStyle/>
          <a:p>
            <a:pPr algn="ctr">
              <a:lnSpc>
                <a:spcPts val="5399"/>
              </a:lnSpc>
            </a:pPr>
            <a:r>
              <a:rPr lang="en-US" b="true" sz="2999">
                <a:solidFill>
                  <a:srgbClr val="1B1B1B"/>
                </a:solidFill>
                <a:latin typeface="Noto Sans JP Bold"/>
                <a:ea typeface="Noto Sans JP Bold"/>
                <a:cs typeface="Noto Sans JP Bold"/>
                <a:sym typeface="Noto Sans JP Bold"/>
              </a:rPr>
              <a:t>¥00,000,000</a:t>
            </a:r>
          </a:p>
        </p:txBody>
      </p:sp>
      <p:sp>
        <p:nvSpPr>
          <p:cNvPr name="TextBox 18" id="18"/>
          <p:cNvSpPr txBox="true"/>
          <p:nvPr/>
        </p:nvSpPr>
        <p:spPr>
          <a:xfrm rot="0">
            <a:off x="9341239" y="5941483"/>
            <a:ext cx="3108595" cy="419100"/>
          </a:xfrm>
          <a:prstGeom prst="rect">
            <a:avLst/>
          </a:prstGeom>
        </p:spPr>
        <p:txBody>
          <a:bodyPr anchor="t" rtlCol="false" tIns="0" lIns="0" bIns="0" rIns="0">
            <a:spAutoFit/>
          </a:bodyPr>
          <a:lstStyle/>
          <a:p>
            <a:pPr algn="ctr">
              <a:lnSpc>
                <a:spcPts val="3600"/>
              </a:lnSpc>
            </a:pPr>
            <a:r>
              <a:rPr lang="en-US" b="true" sz="2000" spc="100">
                <a:solidFill>
                  <a:srgbClr val="1B1B1B"/>
                </a:solidFill>
                <a:latin typeface="Noto Sans JP Bold"/>
                <a:ea typeface="Noto Sans JP Bold"/>
                <a:cs typeface="Noto Sans JP Bold"/>
                <a:sym typeface="Noto Sans JP Bold"/>
              </a:rPr>
              <a:t>売上</a:t>
            </a:r>
          </a:p>
        </p:txBody>
      </p:sp>
      <p:sp>
        <p:nvSpPr>
          <p:cNvPr name="TextBox 19" id="19"/>
          <p:cNvSpPr txBox="true"/>
          <p:nvPr/>
        </p:nvSpPr>
        <p:spPr>
          <a:xfrm rot="0">
            <a:off x="13177612" y="5982745"/>
            <a:ext cx="3108595" cy="619127"/>
          </a:xfrm>
          <a:prstGeom prst="rect">
            <a:avLst/>
          </a:prstGeom>
        </p:spPr>
        <p:txBody>
          <a:bodyPr anchor="t" rtlCol="false" tIns="0" lIns="0" bIns="0" rIns="0">
            <a:spAutoFit/>
          </a:bodyPr>
          <a:lstStyle/>
          <a:p>
            <a:pPr algn="ctr">
              <a:lnSpc>
                <a:spcPts val="5399"/>
              </a:lnSpc>
            </a:pPr>
            <a:r>
              <a:rPr lang="en-US" b="true" sz="2999">
                <a:solidFill>
                  <a:srgbClr val="FAFAFA"/>
                </a:solidFill>
                <a:latin typeface="Noto Sans JP Bold"/>
                <a:ea typeface="Noto Sans JP Bold"/>
                <a:cs typeface="Noto Sans JP Bold"/>
                <a:sym typeface="Noto Sans JP Bold"/>
              </a:rPr>
              <a:t>¥00,000,000</a:t>
            </a:r>
          </a:p>
        </p:txBody>
      </p:sp>
      <p:sp>
        <p:nvSpPr>
          <p:cNvPr name="TextBox 20" id="20"/>
          <p:cNvSpPr txBox="true"/>
          <p:nvPr/>
        </p:nvSpPr>
        <p:spPr>
          <a:xfrm rot="0">
            <a:off x="13177612" y="5584295"/>
            <a:ext cx="3108595" cy="419100"/>
          </a:xfrm>
          <a:prstGeom prst="rect">
            <a:avLst/>
          </a:prstGeom>
        </p:spPr>
        <p:txBody>
          <a:bodyPr anchor="t" rtlCol="false" tIns="0" lIns="0" bIns="0" rIns="0">
            <a:spAutoFit/>
          </a:bodyPr>
          <a:lstStyle/>
          <a:p>
            <a:pPr algn="ctr">
              <a:lnSpc>
                <a:spcPts val="3600"/>
              </a:lnSpc>
            </a:pPr>
            <a:r>
              <a:rPr lang="en-US" b="true" sz="2000" spc="100">
                <a:solidFill>
                  <a:srgbClr val="FAFAFA"/>
                </a:solidFill>
                <a:latin typeface="Noto Sans JP Bold"/>
                <a:ea typeface="Noto Sans JP Bold"/>
                <a:cs typeface="Noto Sans JP Bold"/>
                <a:sym typeface="Noto Sans JP Bold"/>
              </a:rPr>
              <a:t>売上</a:t>
            </a:r>
          </a:p>
        </p:txBody>
      </p:sp>
      <p:sp>
        <p:nvSpPr>
          <p:cNvPr name="TextBox 21" id="21"/>
          <p:cNvSpPr txBox="true"/>
          <p:nvPr/>
        </p:nvSpPr>
        <p:spPr>
          <a:xfrm rot="0">
            <a:off x="9822281" y="3769159"/>
            <a:ext cx="2146511" cy="419100"/>
          </a:xfrm>
          <a:prstGeom prst="rect">
            <a:avLst/>
          </a:prstGeom>
        </p:spPr>
        <p:txBody>
          <a:bodyPr anchor="t" rtlCol="false" tIns="0" lIns="0" bIns="0" rIns="0">
            <a:spAutoFit/>
          </a:bodyPr>
          <a:lstStyle/>
          <a:p>
            <a:pPr algn="ctr">
              <a:lnSpc>
                <a:spcPts val="3600"/>
              </a:lnSpc>
            </a:pPr>
            <a:r>
              <a:rPr lang="en-US" b="true" sz="2000" spc="100">
                <a:solidFill>
                  <a:srgbClr val="737373"/>
                </a:solidFill>
                <a:latin typeface="Noto Sans JP Bold"/>
                <a:ea typeface="Noto Sans JP Bold"/>
                <a:cs typeface="Noto Sans JP Bold"/>
                <a:sym typeface="Noto Sans JP Bold"/>
              </a:rPr>
              <a:t>2030年</a:t>
            </a:r>
          </a:p>
        </p:txBody>
      </p:sp>
      <p:sp>
        <p:nvSpPr>
          <p:cNvPr name="TextBox 22" id="22"/>
          <p:cNvSpPr txBox="true"/>
          <p:nvPr/>
        </p:nvSpPr>
        <p:spPr>
          <a:xfrm rot="0">
            <a:off x="13658654" y="3769159"/>
            <a:ext cx="2146511" cy="419100"/>
          </a:xfrm>
          <a:prstGeom prst="rect">
            <a:avLst/>
          </a:prstGeom>
        </p:spPr>
        <p:txBody>
          <a:bodyPr anchor="t" rtlCol="false" tIns="0" lIns="0" bIns="0" rIns="0">
            <a:spAutoFit/>
          </a:bodyPr>
          <a:lstStyle/>
          <a:p>
            <a:pPr algn="ctr">
              <a:lnSpc>
                <a:spcPts val="3600"/>
              </a:lnSpc>
            </a:pPr>
            <a:r>
              <a:rPr lang="en-US" b="true" sz="2000" spc="100">
                <a:solidFill>
                  <a:srgbClr val="737373"/>
                </a:solidFill>
                <a:latin typeface="Noto Sans JP Bold"/>
                <a:ea typeface="Noto Sans JP Bold"/>
                <a:cs typeface="Noto Sans JP Bold"/>
                <a:sym typeface="Noto Sans JP Bold"/>
              </a:rPr>
              <a:t>2031年</a:t>
            </a:r>
          </a:p>
        </p:txBody>
      </p:sp>
      <p:sp>
        <p:nvSpPr>
          <p:cNvPr name="AutoShape 23" id="23"/>
          <p:cNvSpPr/>
          <p:nvPr/>
        </p:nvSpPr>
        <p:spPr>
          <a:xfrm flipV="true">
            <a:off x="12628140" y="4602421"/>
            <a:ext cx="389270" cy="708446"/>
          </a:xfrm>
          <a:prstGeom prst="line">
            <a:avLst/>
          </a:prstGeom>
          <a:ln cap="flat" w="19050">
            <a:solidFill>
              <a:srgbClr val="555555"/>
            </a:solidFill>
            <a:prstDash val="sysDot"/>
            <a:headEnd type="none" len="sm" w="sm"/>
            <a:tailEnd type="none" len="sm" w="sm"/>
          </a:ln>
        </p:spPr>
      </p:sp>
      <p:sp>
        <p:nvSpPr>
          <p:cNvPr name="TextBox 24" id="24"/>
          <p:cNvSpPr txBox="true"/>
          <p:nvPr/>
        </p:nvSpPr>
        <p:spPr>
          <a:xfrm rot="0">
            <a:off x="2949343" y="1371153"/>
            <a:ext cx="14309957" cy="596900"/>
          </a:xfrm>
          <a:prstGeom prst="rect">
            <a:avLst/>
          </a:prstGeom>
        </p:spPr>
        <p:txBody>
          <a:bodyPr anchor="t" rtlCol="false" tIns="0" lIns="0" bIns="0" rIns="0">
            <a:spAutoFit/>
          </a:bodyPr>
          <a:lstStyle/>
          <a:p>
            <a:pPr algn="l">
              <a:lnSpc>
                <a:spcPts val="4900"/>
              </a:lnSpc>
            </a:pPr>
            <a:r>
              <a:rPr lang="en-US" sz="3500" spc="175" b="true">
                <a:solidFill>
                  <a:srgbClr val="1B1B1B"/>
                </a:solidFill>
                <a:latin typeface="Noto Sans JP Heavy"/>
                <a:ea typeface="Noto Sans JP Heavy"/>
                <a:cs typeface="Noto Sans JP Heavy"/>
                <a:sym typeface="Noto Sans JP Heavy"/>
              </a:rPr>
              <a:t>次年度の目標</a:t>
            </a:r>
          </a:p>
        </p:txBody>
      </p:sp>
      <p:sp>
        <p:nvSpPr>
          <p:cNvPr name="TextBox 25" id="25"/>
          <p:cNvSpPr txBox="true"/>
          <p:nvPr/>
        </p:nvSpPr>
        <p:spPr>
          <a:xfrm rot="0">
            <a:off x="1461953" y="1228278"/>
            <a:ext cx="854779" cy="733425"/>
          </a:xfrm>
          <a:prstGeom prst="rect">
            <a:avLst/>
          </a:prstGeom>
        </p:spPr>
        <p:txBody>
          <a:bodyPr anchor="t" rtlCol="false" tIns="0" lIns="0" bIns="0" rIns="0">
            <a:spAutoFit/>
          </a:bodyPr>
          <a:lstStyle/>
          <a:p>
            <a:pPr algn="ctr" marL="0" indent="0" lvl="0">
              <a:lnSpc>
                <a:spcPts val="6300"/>
              </a:lnSpc>
              <a:spcBef>
                <a:spcPct val="0"/>
              </a:spcBef>
            </a:pPr>
            <a:r>
              <a:rPr lang="en-US" b="true" sz="3500" strike="noStrike" u="none">
                <a:solidFill>
                  <a:srgbClr val="FAFAFA"/>
                </a:solidFill>
                <a:latin typeface="Open Sans Bold"/>
                <a:ea typeface="Open Sans Bold"/>
                <a:cs typeface="Open Sans Bold"/>
                <a:sym typeface="Open Sans Bold"/>
              </a:rPr>
              <a:t>05</a:t>
            </a:r>
          </a:p>
        </p:txBody>
      </p:sp>
      <p:sp>
        <p:nvSpPr>
          <p:cNvPr name="TextBox 26" id="26"/>
          <p:cNvSpPr txBox="true"/>
          <p:nvPr/>
        </p:nvSpPr>
        <p:spPr>
          <a:xfrm rot="0">
            <a:off x="1611418" y="3833365"/>
            <a:ext cx="5837310" cy="2095500"/>
          </a:xfrm>
          <a:prstGeom prst="rect">
            <a:avLst/>
          </a:prstGeom>
        </p:spPr>
        <p:txBody>
          <a:bodyPr anchor="t" rtlCol="false" tIns="0" lIns="0" bIns="0" rIns="0">
            <a:spAutoFit/>
          </a:bodyPr>
          <a:lstStyle/>
          <a:p>
            <a:pPr algn="l">
              <a:lnSpc>
                <a:spcPts val="8400"/>
              </a:lnSpc>
            </a:pPr>
            <a:r>
              <a:rPr lang="en-US" sz="6000" spc="300" b="true">
                <a:solidFill>
                  <a:srgbClr val="1B1B1B"/>
                </a:solidFill>
                <a:latin typeface="Noto Sans JP Heavy"/>
                <a:ea typeface="Noto Sans JP Heavy"/>
                <a:cs typeface="Noto Sans JP Heavy"/>
                <a:sym typeface="Noto Sans JP Heavy"/>
              </a:rPr>
              <a:t>次年度売上目標</a:t>
            </a:r>
          </a:p>
          <a:p>
            <a:pPr algn="l" marL="0" indent="0" lvl="0">
              <a:lnSpc>
                <a:spcPts val="8400"/>
              </a:lnSpc>
              <a:spcBef>
                <a:spcPct val="0"/>
              </a:spcBef>
            </a:pPr>
            <a:r>
              <a:rPr lang="en-US" b="true" sz="6000" spc="300">
                <a:solidFill>
                  <a:srgbClr val="1B1B1B"/>
                </a:solidFill>
                <a:latin typeface="Noto Sans JP Heavy"/>
                <a:ea typeface="Noto Sans JP Heavy"/>
                <a:cs typeface="Noto Sans JP Heavy"/>
                <a:sym typeface="Noto Sans JP Heavy"/>
              </a:rPr>
              <a:t>30%アップ</a:t>
            </a:r>
          </a:p>
        </p:txBody>
      </p:sp>
      <p:sp>
        <p:nvSpPr>
          <p:cNvPr name="TextBox 27" id="27"/>
          <p:cNvSpPr txBox="true"/>
          <p:nvPr/>
        </p:nvSpPr>
        <p:spPr>
          <a:xfrm rot="0">
            <a:off x="1611418" y="6319390"/>
            <a:ext cx="5837310" cy="876300"/>
          </a:xfrm>
          <a:prstGeom prst="rect">
            <a:avLst/>
          </a:prstGeom>
        </p:spPr>
        <p:txBody>
          <a:bodyPr anchor="t" rtlCol="false" tIns="0" lIns="0" bIns="0" rIns="0">
            <a:spAutoFit/>
          </a:bodyPr>
          <a:lstStyle/>
          <a:p>
            <a:pPr algn="l">
              <a:lnSpc>
                <a:spcPts val="3600"/>
              </a:lnSpc>
            </a:pPr>
            <a:r>
              <a:rPr lang="en-US" b="true" sz="2000" spc="100">
                <a:solidFill>
                  <a:srgbClr val="1B1B1B"/>
                </a:solidFill>
                <a:latin typeface="Noto Sans JP Medium"/>
                <a:ea typeface="Noto Sans JP Medium"/>
                <a:cs typeface="Noto Sans JP Medium"/>
                <a:sym typeface="Noto Sans JP Medium"/>
              </a:rPr>
              <a:t>売上や利益の持続的な成長を目指し、そのための環境を整備します。</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a:off x="857250" y="2361305"/>
            <a:ext cx="16573500" cy="0"/>
          </a:xfrm>
          <a:prstGeom prst="line">
            <a:avLst/>
          </a:prstGeom>
          <a:ln cap="flat" w="19050">
            <a:solidFill>
              <a:srgbClr val="1B1B1B"/>
            </a:solidFill>
            <a:prstDash val="solid"/>
            <a:headEnd type="none" len="sm" w="sm"/>
            <a:tailEnd type="none" len="sm" w="sm"/>
          </a:ln>
        </p:spPr>
      </p:sp>
      <p:sp>
        <p:nvSpPr>
          <p:cNvPr name="AutoShape 3" id="3"/>
          <p:cNvSpPr/>
          <p:nvPr/>
        </p:nvSpPr>
        <p:spPr>
          <a:xfrm>
            <a:off x="857250" y="1047750"/>
            <a:ext cx="16573459" cy="0"/>
          </a:xfrm>
          <a:prstGeom prst="line">
            <a:avLst/>
          </a:prstGeom>
          <a:ln cap="flat" w="19050">
            <a:solidFill>
              <a:srgbClr val="1B1B1B"/>
            </a:solidFill>
            <a:prstDash val="solid"/>
            <a:headEnd type="none" len="sm" w="sm"/>
            <a:tailEnd type="none" len="sm" w="sm"/>
          </a:ln>
        </p:spPr>
      </p:sp>
      <p:sp>
        <p:nvSpPr>
          <p:cNvPr name="AutoShape 4" id="4"/>
          <p:cNvSpPr/>
          <p:nvPr/>
        </p:nvSpPr>
        <p:spPr>
          <a:xfrm flipV="true">
            <a:off x="856856" y="904405"/>
            <a:ext cx="16574288" cy="0"/>
          </a:xfrm>
          <a:prstGeom prst="line">
            <a:avLst/>
          </a:prstGeom>
          <a:ln cap="flat" w="57150">
            <a:solidFill>
              <a:srgbClr val="1B1B1B"/>
            </a:solidFill>
            <a:prstDash val="solid"/>
            <a:headEnd type="none" len="sm" w="sm"/>
            <a:tailEnd type="none" len="sm" w="sm"/>
          </a:ln>
        </p:spPr>
      </p:sp>
      <p:sp>
        <p:nvSpPr>
          <p:cNvPr name="AutoShape 5" id="5"/>
          <p:cNvSpPr/>
          <p:nvPr/>
        </p:nvSpPr>
        <p:spPr>
          <a:xfrm>
            <a:off x="857250" y="9382595"/>
            <a:ext cx="16573500" cy="0"/>
          </a:xfrm>
          <a:prstGeom prst="line">
            <a:avLst/>
          </a:prstGeom>
          <a:ln cap="flat" w="57150">
            <a:solidFill>
              <a:srgbClr val="1B1B1B"/>
            </a:solidFill>
            <a:prstDash val="solid"/>
            <a:headEnd type="none" len="sm" w="sm"/>
            <a:tailEnd type="none" len="sm" w="sm"/>
          </a:ln>
        </p:spPr>
      </p:sp>
      <p:sp>
        <p:nvSpPr>
          <p:cNvPr name="AutoShape 6" id="6"/>
          <p:cNvSpPr/>
          <p:nvPr/>
        </p:nvSpPr>
        <p:spPr>
          <a:xfrm>
            <a:off x="857250" y="9239250"/>
            <a:ext cx="16573500" cy="0"/>
          </a:xfrm>
          <a:prstGeom prst="line">
            <a:avLst/>
          </a:prstGeom>
          <a:ln cap="flat" w="19050">
            <a:solidFill>
              <a:srgbClr val="1B1B1B"/>
            </a:solidFill>
            <a:prstDash val="solid"/>
            <a:headEnd type="none" len="sm" w="sm"/>
            <a:tailEnd type="none" len="sm" w="sm"/>
          </a:ln>
        </p:spPr>
      </p:sp>
      <p:grpSp>
        <p:nvGrpSpPr>
          <p:cNvPr name="Group 7" id="7"/>
          <p:cNvGrpSpPr/>
          <p:nvPr/>
        </p:nvGrpSpPr>
        <p:grpSpPr>
          <a:xfrm rot="0">
            <a:off x="1282599" y="650625"/>
            <a:ext cx="1213487" cy="1720205"/>
            <a:chOff x="0" y="0"/>
            <a:chExt cx="319601" cy="453058"/>
          </a:xfrm>
        </p:grpSpPr>
        <p:sp>
          <p:nvSpPr>
            <p:cNvPr name="Freeform 8" id="8"/>
            <p:cNvSpPr/>
            <p:nvPr/>
          </p:nvSpPr>
          <p:spPr>
            <a:xfrm flipH="false" flipV="false" rot="0">
              <a:off x="0" y="0"/>
              <a:ext cx="319601" cy="453058"/>
            </a:xfrm>
            <a:custGeom>
              <a:avLst/>
              <a:gdLst/>
              <a:ahLst/>
              <a:cxnLst/>
              <a:rect r="r" b="b" t="t" l="l"/>
              <a:pathLst>
                <a:path h="453058" w="319601">
                  <a:moveTo>
                    <a:pt x="0" y="0"/>
                  </a:moveTo>
                  <a:lnTo>
                    <a:pt x="319601" y="0"/>
                  </a:lnTo>
                  <a:lnTo>
                    <a:pt x="319601" y="453058"/>
                  </a:lnTo>
                  <a:lnTo>
                    <a:pt x="0" y="453058"/>
                  </a:lnTo>
                  <a:close/>
                </a:path>
              </a:pathLst>
            </a:custGeom>
            <a:solidFill>
              <a:srgbClr val="1B1B1B"/>
            </a:solidFill>
          </p:spPr>
        </p:sp>
        <p:sp>
          <p:nvSpPr>
            <p:cNvPr name="TextBox 9" id="9"/>
            <p:cNvSpPr txBox="true"/>
            <p:nvPr/>
          </p:nvSpPr>
          <p:spPr>
            <a:xfrm>
              <a:off x="0" y="-47625"/>
              <a:ext cx="319601" cy="500683"/>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0">
            <a:off x="8824886" y="3177093"/>
            <a:ext cx="8133907" cy="5246370"/>
          </a:xfrm>
          <a:custGeom>
            <a:avLst/>
            <a:gdLst/>
            <a:ahLst/>
            <a:cxnLst/>
            <a:rect r="r" b="b" t="t" l="l"/>
            <a:pathLst>
              <a:path h="5246370" w="8133907">
                <a:moveTo>
                  <a:pt x="0" y="0"/>
                </a:moveTo>
                <a:lnTo>
                  <a:pt x="8133907" y="0"/>
                </a:lnTo>
                <a:lnTo>
                  <a:pt x="8133907" y="5246370"/>
                </a:lnTo>
                <a:lnTo>
                  <a:pt x="0" y="52463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9042359" y="3873764"/>
            <a:ext cx="7698960" cy="4353213"/>
            <a:chOff x="0" y="0"/>
            <a:chExt cx="10265281" cy="5804283"/>
          </a:xfrm>
        </p:grpSpPr>
        <p:pic>
          <p:nvPicPr>
            <p:cNvPr name="Picture 12" id="12"/>
            <p:cNvPicPr>
              <a:picLocks noChangeAspect="true"/>
            </p:cNvPicPr>
            <p:nvPr/>
          </p:nvPicPr>
          <p:blipFill>
            <a:blip r:embed="rId4"/>
            <a:srcRect l="0" t="7566" r="0" b="7566"/>
            <a:stretch>
              <a:fillRect/>
            </a:stretch>
          </p:blipFill>
          <p:spPr>
            <a:xfrm flipH="false" flipV="false">
              <a:off x="0" y="0"/>
              <a:ext cx="10265281" cy="5804283"/>
            </a:xfrm>
            <a:prstGeom prst="rect">
              <a:avLst/>
            </a:prstGeom>
          </p:spPr>
        </p:pic>
      </p:grpSp>
      <p:sp>
        <p:nvSpPr>
          <p:cNvPr name="TextBox 13" id="13"/>
          <p:cNvSpPr txBox="true"/>
          <p:nvPr/>
        </p:nvSpPr>
        <p:spPr>
          <a:xfrm rot="0">
            <a:off x="2949343" y="1371153"/>
            <a:ext cx="14309957" cy="596900"/>
          </a:xfrm>
          <a:prstGeom prst="rect">
            <a:avLst/>
          </a:prstGeom>
        </p:spPr>
        <p:txBody>
          <a:bodyPr anchor="t" rtlCol="false" tIns="0" lIns="0" bIns="0" rIns="0">
            <a:spAutoFit/>
          </a:bodyPr>
          <a:lstStyle/>
          <a:p>
            <a:pPr algn="l">
              <a:lnSpc>
                <a:spcPts val="4900"/>
              </a:lnSpc>
            </a:pPr>
            <a:r>
              <a:rPr lang="en-US" sz="3500" spc="175" b="true">
                <a:solidFill>
                  <a:srgbClr val="1B1B1B"/>
                </a:solidFill>
                <a:latin typeface="Noto Sans JP Heavy"/>
                <a:ea typeface="Noto Sans JP Heavy"/>
                <a:cs typeface="Noto Sans JP Heavy"/>
                <a:sym typeface="Noto Sans JP Heavy"/>
              </a:rPr>
              <a:t>新製品/サービスの開発計画</a:t>
            </a:r>
          </a:p>
        </p:txBody>
      </p:sp>
      <p:sp>
        <p:nvSpPr>
          <p:cNvPr name="TextBox 14" id="14"/>
          <p:cNvSpPr txBox="true"/>
          <p:nvPr/>
        </p:nvSpPr>
        <p:spPr>
          <a:xfrm rot="0">
            <a:off x="1461953" y="1228278"/>
            <a:ext cx="854779" cy="733425"/>
          </a:xfrm>
          <a:prstGeom prst="rect">
            <a:avLst/>
          </a:prstGeom>
        </p:spPr>
        <p:txBody>
          <a:bodyPr anchor="t" rtlCol="false" tIns="0" lIns="0" bIns="0" rIns="0">
            <a:spAutoFit/>
          </a:bodyPr>
          <a:lstStyle/>
          <a:p>
            <a:pPr algn="ctr" marL="0" indent="0" lvl="0">
              <a:lnSpc>
                <a:spcPts val="6300"/>
              </a:lnSpc>
              <a:spcBef>
                <a:spcPct val="0"/>
              </a:spcBef>
            </a:pPr>
            <a:r>
              <a:rPr lang="en-US" b="true" sz="3500" strike="noStrike" u="none">
                <a:solidFill>
                  <a:srgbClr val="FAFAFA"/>
                </a:solidFill>
                <a:latin typeface="Open Sans Bold"/>
                <a:ea typeface="Open Sans Bold"/>
                <a:cs typeface="Open Sans Bold"/>
                <a:sym typeface="Open Sans Bold"/>
              </a:rPr>
              <a:t>05</a:t>
            </a:r>
          </a:p>
        </p:txBody>
      </p:sp>
      <p:sp>
        <p:nvSpPr>
          <p:cNvPr name="TextBox 15" id="15"/>
          <p:cNvSpPr txBox="true"/>
          <p:nvPr/>
        </p:nvSpPr>
        <p:spPr>
          <a:xfrm rot="0">
            <a:off x="1611418" y="3833365"/>
            <a:ext cx="6095945" cy="2095500"/>
          </a:xfrm>
          <a:prstGeom prst="rect">
            <a:avLst/>
          </a:prstGeom>
        </p:spPr>
        <p:txBody>
          <a:bodyPr anchor="t" rtlCol="false" tIns="0" lIns="0" bIns="0" rIns="0">
            <a:spAutoFit/>
          </a:bodyPr>
          <a:lstStyle/>
          <a:p>
            <a:pPr algn="l" marL="0" indent="0" lvl="0">
              <a:lnSpc>
                <a:spcPts val="8400"/>
              </a:lnSpc>
              <a:spcBef>
                <a:spcPct val="0"/>
              </a:spcBef>
            </a:pPr>
            <a:r>
              <a:rPr lang="en-US" b="true" sz="6000" spc="300">
                <a:solidFill>
                  <a:srgbClr val="1B1B1B"/>
                </a:solidFill>
                <a:latin typeface="Noto Sans JP Heavy"/>
                <a:ea typeface="Noto Sans JP Heavy"/>
                <a:cs typeface="Noto Sans JP Heavy"/>
                <a:sym typeface="Noto Sans JP Heavy"/>
              </a:rPr>
              <a:t>新プロジェクト開発予定</a:t>
            </a:r>
          </a:p>
        </p:txBody>
      </p:sp>
      <p:sp>
        <p:nvSpPr>
          <p:cNvPr name="TextBox 16" id="16"/>
          <p:cNvSpPr txBox="true"/>
          <p:nvPr/>
        </p:nvSpPr>
        <p:spPr>
          <a:xfrm rot="0">
            <a:off x="1611418" y="6319390"/>
            <a:ext cx="5837310" cy="1333500"/>
          </a:xfrm>
          <a:prstGeom prst="rect">
            <a:avLst/>
          </a:prstGeom>
        </p:spPr>
        <p:txBody>
          <a:bodyPr anchor="t" rtlCol="false" tIns="0" lIns="0" bIns="0" rIns="0">
            <a:spAutoFit/>
          </a:bodyPr>
          <a:lstStyle/>
          <a:p>
            <a:pPr algn="l" marL="0" indent="0" lvl="1">
              <a:lnSpc>
                <a:spcPts val="3600"/>
              </a:lnSpc>
              <a:spcBef>
                <a:spcPct val="0"/>
              </a:spcBef>
            </a:pPr>
            <a:r>
              <a:rPr lang="en-US" sz="2000" spc="100" strike="noStrike" u="none">
                <a:solidFill>
                  <a:srgbClr val="1B1B1B"/>
                </a:solidFill>
                <a:latin typeface="Noto Sans JP"/>
                <a:ea typeface="Noto Sans JP"/>
                <a:cs typeface="Noto Sans JP"/>
                <a:sym typeface="Noto Sans JP"/>
              </a:rPr>
              <a:t>当社は、市場ニーズとテクノロジーの進化を反映して、人工知能搭載の新製品の開発に着手します。</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TextBox 2" id="2"/>
          <p:cNvSpPr txBox="true"/>
          <p:nvPr/>
        </p:nvSpPr>
        <p:spPr>
          <a:xfrm rot="0">
            <a:off x="6899181" y="2676525"/>
            <a:ext cx="7661676" cy="4733925"/>
          </a:xfrm>
          <a:prstGeom prst="rect">
            <a:avLst/>
          </a:prstGeom>
        </p:spPr>
        <p:txBody>
          <a:bodyPr anchor="t" rtlCol="false" tIns="0" lIns="0" bIns="0" rIns="0">
            <a:spAutoFit/>
          </a:bodyPr>
          <a:lstStyle/>
          <a:p>
            <a:pPr algn="l">
              <a:lnSpc>
                <a:spcPts val="6300"/>
              </a:lnSpc>
            </a:pPr>
            <a:r>
              <a:rPr lang="en-US" sz="3500" spc="175" b="true">
                <a:solidFill>
                  <a:srgbClr val="1B1B1B"/>
                </a:solidFill>
                <a:latin typeface="Noto Sans JP Heavy"/>
                <a:ea typeface="Noto Sans JP Heavy"/>
                <a:cs typeface="Noto Sans JP Heavy"/>
                <a:sym typeface="Noto Sans JP Heavy"/>
              </a:rPr>
              <a:t>事業内容</a:t>
            </a:r>
          </a:p>
          <a:p>
            <a:pPr algn="l">
              <a:lnSpc>
                <a:spcPts val="6300"/>
              </a:lnSpc>
            </a:pPr>
            <a:r>
              <a:rPr lang="en-US" sz="3500" spc="175" b="true">
                <a:solidFill>
                  <a:srgbClr val="1B1B1B"/>
                </a:solidFill>
                <a:latin typeface="Noto Sans JP Heavy"/>
                <a:ea typeface="Noto Sans JP Heavy"/>
                <a:cs typeface="Noto Sans JP Heavy"/>
                <a:sym typeface="Noto Sans JP Heavy"/>
              </a:rPr>
              <a:t>会社業績ハイライト</a:t>
            </a:r>
          </a:p>
          <a:p>
            <a:pPr algn="l">
              <a:lnSpc>
                <a:spcPts val="6300"/>
              </a:lnSpc>
            </a:pPr>
            <a:r>
              <a:rPr lang="en-US" sz="3500" spc="175" b="true">
                <a:solidFill>
                  <a:srgbClr val="1B1B1B"/>
                </a:solidFill>
                <a:latin typeface="Noto Sans JP Heavy"/>
                <a:ea typeface="Noto Sans JP Heavy"/>
                <a:cs typeface="Noto Sans JP Heavy"/>
                <a:sym typeface="Noto Sans JP Heavy"/>
              </a:rPr>
              <a:t>財務データ</a:t>
            </a:r>
          </a:p>
          <a:p>
            <a:pPr algn="l">
              <a:lnSpc>
                <a:spcPts val="6300"/>
              </a:lnSpc>
            </a:pPr>
            <a:r>
              <a:rPr lang="en-US" sz="3500" spc="175" b="true">
                <a:solidFill>
                  <a:srgbClr val="1B1B1B"/>
                </a:solidFill>
                <a:latin typeface="Noto Sans JP Heavy"/>
                <a:ea typeface="Noto Sans JP Heavy"/>
                <a:cs typeface="Noto Sans JP Heavy"/>
                <a:sym typeface="Noto Sans JP Heavy"/>
              </a:rPr>
              <a:t>市場分析</a:t>
            </a:r>
          </a:p>
          <a:p>
            <a:pPr algn="l">
              <a:lnSpc>
                <a:spcPts val="6300"/>
              </a:lnSpc>
            </a:pPr>
            <a:r>
              <a:rPr lang="en-US" sz="3500" spc="175" b="true">
                <a:solidFill>
                  <a:srgbClr val="1B1B1B"/>
                </a:solidFill>
                <a:latin typeface="Noto Sans JP Heavy"/>
                <a:ea typeface="Noto Sans JP Heavy"/>
                <a:cs typeface="Noto Sans JP Heavy"/>
                <a:sym typeface="Noto Sans JP Heavy"/>
              </a:rPr>
              <a:t>今後の取り組みと展望</a:t>
            </a:r>
          </a:p>
          <a:p>
            <a:pPr algn="l">
              <a:lnSpc>
                <a:spcPts val="6300"/>
              </a:lnSpc>
            </a:pPr>
            <a:r>
              <a:rPr lang="en-US" sz="3500" spc="175" b="true">
                <a:solidFill>
                  <a:srgbClr val="1B1B1B"/>
                </a:solidFill>
                <a:latin typeface="Noto Sans JP Heavy"/>
                <a:ea typeface="Noto Sans JP Heavy"/>
                <a:cs typeface="Noto Sans JP Heavy"/>
                <a:sym typeface="Noto Sans JP Heavy"/>
              </a:rPr>
              <a:t>さいごに</a:t>
            </a:r>
          </a:p>
        </p:txBody>
      </p:sp>
      <p:sp>
        <p:nvSpPr>
          <p:cNvPr name="TextBox 3" id="3"/>
          <p:cNvSpPr txBox="true"/>
          <p:nvPr/>
        </p:nvSpPr>
        <p:spPr>
          <a:xfrm rot="0">
            <a:off x="4187339" y="2676525"/>
            <a:ext cx="1542838" cy="4733925"/>
          </a:xfrm>
          <a:prstGeom prst="rect">
            <a:avLst/>
          </a:prstGeom>
        </p:spPr>
        <p:txBody>
          <a:bodyPr anchor="t" rtlCol="false" tIns="0" lIns="0" bIns="0" rIns="0">
            <a:spAutoFit/>
          </a:bodyPr>
          <a:lstStyle/>
          <a:p>
            <a:pPr algn="r">
              <a:lnSpc>
                <a:spcPts val="6300"/>
              </a:lnSpc>
            </a:pPr>
            <a:r>
              <a:rPr lang="en-US" sz="3500" b="true">
                <a:solidFill>
                  <a:srgbClr val="1B1B1B"/>
                </a:solidFill>
                <a:latin typeface="Open Sans Bold"/>
                <a:ea typeface="Open Sans Bold"/>
                <a:cs typeface="Open Sans Bold"/>
                <a:sym typeface="Open Sans Bold"/>
              </a:rPr>
              <a:t>01</a:t>
            </a:r>
          </a:p>
          <a:p>
            <a:pPr algn="r">
              <a:lnSpc>
                <a:spcPts val="6300"/>
              </a:lnSpc>
            </a:pPr>
            <a:r>
              <a:rPr lang="en-US" sz="3500" b="true">
                <a:solidFill>
                  <a:srgbClr val="1B1B1B"/>
                </a:solidFill>
                <a:latin typeface="Open Sans Bold"/>
                <a:ea typeface="Open Sans Bold"/>
                <a:cs typeface="Open Sans Bold"/>
                <a:sym typeface="Open Sans Bold"/>
              </a:rPr>
              <a:t>02</a:t>
            </a:r>
          </a:p>
          <a:p>
            <a:pPr algn="r">
              <a:lnSpc>
                <a:spcPts val="6300"/>
              </a:lnSpc>
            </a:pPr>
            <a:r>
              <a:rPr lang="en-US" sz="3500" b="true">
                <a:solidFill>
                  <a:srgbClr val="1B1B1B"/>
                </a:solidFill>
                <a:latin typeface="Open Sans Bold"/>
                <a:ea typeface="Open Sans Bold"/>
                <a:cs typeface="Open Sans Bold"/>
                <a:sym typeface="Open Sans Bold"/>
              </a:rPr>
              <a:t>03</a:t>
            </a:r>
          </a:p>
          <a:p>
            <a:pPr algn="r">
              <a:lnSpc>
                <a:spcPts val="6300"/>
              </a:lnSpc>
            </a:pPr>
            <a:r>
              <a:rPr lang="en-US" sz="3500" b="true">
                <a:solidFill>
                  <a:srgbClr val="1B1B1B"/>
                </a:solidFill>
                <a:latin typeface="Open Sans Bold"/>
                <a:ea typeface="Open Sans Bold"/>
                <a:cs typeface="Open Sans Bold"/>
                <a:sym typeface="Open Sans Bold"/>
              </a:rPr>
              <a:t>04</a:t>
            </a:r>
          </a:p>
          <a:p>
            <a:pPr algn="r">
              <a:lnSpc>
                <a:spcPts val="6300"/>
              </a:lnSpc>
            </a:pPr>
            <a:r>
              <a:rPr lang="en-US" sz="3500" b="true">
                <a:solidFill>
                  <a:srgbClr val="1B1B1B"/>
                </a:solidFill>
                <a:latin typeface="Open Sans Bold"/>
                <a:ea typeface="Open Sans Bold"/>
                <a:cs typeface="Open Sans Bold"/>
                <a:sym typeface="Open Sans Bold"/>
              </a:rPr>
              <a:t>05</a:t>
            </a:r>
          </a:p>
          <a:p>
            <a:pPr algn="r">
              <a:lnSpc>
                <a:spcPts val="6300"/>
              </a:lnSpc>
            </a:pPr>
            <a:r>
              <a:rPr lang="en-US" sz="3500" b="true">
                <a:solidFill>
                  <a:srgbClr val="1B1B1B"/>
                </a:solidFill>
                <a:latin typeface="Open Sans Bold"/>
                <a:ea typeface="Open Sans Bold"/>
                <a:cs typeface="Open Sans Bold"/>
                <a:sym typeface="Open Sans Bold"/>
              </a:rPr>
              <a:t>06</a:t>
            </a:r>
          </a:p>
        </p:txBody>
      </p:sp>
      <p:sp>
        <p:nvSpPr>
          <p:cNvPr name="TextBox 4" id="4"/>
          <p:cNvSpPr txBox="true"/>
          <p:nvPr/>
        </p:nvSpPr>
        <p:spPr>
          <a:xfrm rot="0">
            <a:off x="5946656" y="2676525"/>
            <a:ext cx="736046" cy="4733925"/>
          </a:xfrm>
          <a:prstGeom prst="rect">
            <a:avLst/>
          </a:prstGeom>
        </p:spPr>
        <p:txBody>
          <a:bodyPr anchor="t" rtlCol="false" tIns="0" lIns="0" bIns="0" rIns="0">
            <a:spAutoFit/>
          </a:bodyPr>
          <a:lstStyle/>
          <a:p>
            <a:pPr algn="ctr">
              <a:lnSpc>
                <a:spcPts val="6300"/>
              </a:lnSpc>
            </a:pPr>
            <a:r>
              <a:rPr lang="en-US" sz="3500" b="true">
                <a:solidFill>
                  <a:srgbClr val="1B1B1B"/>
                </a:solidFill>
                <a:latin typeface="Open Sans Bold"/>
                <a:ea typeface="Open Sans Bold"/>
                <a:cs typeface="Open Sans Bold"/>
                <a:sym typeface="Open Sans Bold"/>
              </a:rPr>
              <a:t>-</a:t>
            </a:r>
          </a:p>
          <a:p>
            <a:pPr algn="ctr">
              <a:lnSpc>
                <a:spcPts val="6300"/>
              </a:lnSpc>
            </a:pPr>
            <a:r>
              <a:rPr lang="en-US" sz="3500" b="true">
                <a:solidFill>
                  <a:srgbClr val="1B1B1B"/>
                </a:solidFill>
                <a:latin typeface="Open Sans Bold"/>
                <a:ea typeface="Open Sans Bold"/>
                <a:cs typeface="Open Sans Bold"/>
                <a:sym typeface="Open Sans Bold"/>
              </a:rPr>
              <a:t>-</a:t>
            </a:r>
          </a:p>
          <a:p>
            <a:pPr algn="ctr">
              <a:lnSpc>
                <a:spcPts val="6300"/>
              </a:lnSpc>
            </a:pPr>
            <a:r>
              <a:rPr lang="en-US" sz="3500" b="true">
                <a:solidFill>
                  <a:srgbClr val="1B1B1B"/>
                </a:solidFill>
                <a:latin typeface="Open Sans Bold"/>
                <a:ea typeface="Open Sans Bold"/>
                <a:cs typeface="Open Sans Bold"/>
                <a:sym typeface="Open Sans Bold"/>
              </a:rPr>
              <a:t>-</a:t>
            </a:r>
          </a:p>
          <a:p>
            <a:pPr algn="ctr">
              <a:lnSpc>
                <a:spcPts val="6300"/>
              </a:lnSpc>
            </a:pPr>
            <a:r>
              <a:rPr lang="en-US" sz="3500" b="true">
                <a:solidFill>
                  <a:srgbClr val="1B1B1B"/>
                </a:solidFill>
                <a:latin typeface="Open Sans Bold"/>
                <a:ea typeface="Open Sans Bold"/>
                <a:cs typeface="Open Sans Bold"/>
                <a:sym typeface="Open Sans Bold"/>
              </a:rPr>
              <a:t>-</a:t>
            </a:r>
          </a:p>
          <a:p>
            <a:pPr algn="ctr">
              <a:lnSpc>
                <a:spcPts val="6300"/>
              </a:lnSpc>
            </a:pPr>
            <a:r>
              <a:rPr lang="en-US" sz="3500" b="true">
                <a:solidFill>
                  <a:srgbClr val="1B1B1B"/>
                </a:solidFill>
                <a:latin typeface="Open Sans Bold"/>
                <a:ea typeface="Open Sans Bold"/>
                <a:cs typeface="Open Sans Bold"/>
                <a:sym typeface="Open Sans Bold"/>
              </a:rPr>
              <a:t>-</a:t>
            </a:r>
          </a:p>
          <a:p>
            <a:pPr algn="ctr">
              <a:lnSpc>
                <a:spcPts val="6300"/>
              </a:lnSpc>
            </a:pPr>
            <a:r>
              <a:rPr lang="en-US" sz="3500" b="true">
                <a:solidFill>
                  <a:srgbClr val="1B1B1B"/>
                </a:solidFill>
                <a:latin typeface="Open Sans Bold"/>
                <a:ea typeface="Open Sans Bold"/>
                <a:cs typeface="Open Sans Bold"/>
                <a:sym typeface="Open Sans Bold"/>
              </a:rPr>
              <a:t>-</a:t>
            </a:r>
          </a:p>
        </p:txBody>
      </p:sp>
      <p:sp>
        <p:nvSpPr>
          <p:cNvPr name="AutoShape 5" id="5"/>
          <p:cNvSpPr/>
          <p:nvPr/>
        </p:nvSpPr>
        <p:spPr>
          <a:xfrm>
            <a:off x="857250" y="1047750"/>
            <a:ext cx="16573459" cy="0"/>
          </a:xfrm>
          <a:prstGeom prst="line">
            <a:avLst/>
          </a:prstGeom>
          <a:ln cap="flat" w="19050">
            <a:solidFill>
              <a:srgbClr val="1B1B1B"/>
            </a:solidFill>
            <a:prstDash val="solid"/>
            <a:headEnd type="none" len="sm" w="sm"/>
            <a:tailEnd type="none" len="sm" w="sm"/>
          </a:ln>
        </p:spPr>
      </p:sp>
      <p:sp>
        <p:nvSpPr>
          <p:cNvPr name="AutoShape 6" id="6"/>
          <p:cNvSpPr/>
          <p:nvPr/>
        </p:nvSpPr>
        <p:spPr>
          <a:xfrm flipV="true">
            <a:off x="856856" y="904405"/>
            <a:ext cx="16574288" cy="0"/>
          </a:xfrm>
          <a:prstGeom prst="line">
            <a:avLst/>
          </a:prstGeom>
          <a:ln cap="flat" w="57150">
            <a:solidFill>
              <a:srgbClr val="1B1B1B"/>
            </a:solidFill>
            <a:prstDash val="solid"/>
            <a:headEnd type="none" len="sm" w="sm"/>
            <a:tailEnd type="none" len="sm" w="sm"/>
          </a:ln>
        </p:spPr>
      </p:sp>
      <p:sp>
        <p:nvSpPr>
          <p:cNvPr name="AutoShape 7" id="7"/>
          <p:cNvSpPr/>
          <p:nvPr/>
        </p:nvSpPr>
        <p:spPr>
          <a:xfrm>
            <a:off x="857250" y="9382595"/>
            <a:ext cx="16573500" cy="0"/>
          </a:xfrm>
          <a:prstGeom prst="line">
            <a:avLst/>
          </a:prstGeom>
          <a:ln cap="flat" w="57150">
            <a:solidFill>
              <a:srgbClr val="1B1B1B"/>
            </a:solidFill>
            <a:prstDash val="solid"/>
            <a:headEnd type="none" len="sm" w="sm"/>
            <a:tailEnd type="none" len="sm" w="sm"/>
          </a:ln>
        </p:spPr>
      </p:sp>
      <p:sp>
        <p:nvSpPr>
          <p:cNvPr name="AutoShape 8" id="8"/>
          <p:cNvSpPr/>
          <p:nvPr/>
        </p:nvSpPr>
        <p:spPr>
          <a:xfrm>
            <a:off x="857250" y="9239250"/>
            <a:ext cx="16573500" cy="0"/>
          </a:xfrm>
          <a:prstGeom prst="line">
            <a:avLst/>
          </a:prstGeom>
          <a:ln cap="flat" w="19050">
            <a:solidFill>
              <a:srgbClr val="1B1B1B"/>
            </a:solidFill>
            <a:prstDash val="solid"/>
            <a:headEnd type="none" len="sm" w="sm"/>
            <a:tailEnd type="none" len="sm" w="sm"/>
          </a:ln>
        </p:spPr>
      </p:sp>
      <p:grpSp>
        <p:nvGrpSpPr>
          <p:cNvPr name="Group 9" id="9"/>
          <p:cNvGrpSpPr/>
          <p:nvPr/>
        </p:nvGrpSpPr>
        <p:grpSpPr>
          <a:xfrm rot="0">
            <a:off x="1726121" y="650625"/>
            <a:ext cx="1213487" cy="3576235"/>
            <a:chOff x="0" y="0"/>
            <a:chExt cx="319601" cy="941889"/>
          </a:xfrm>
        </p:grpSpPr>
        <p:sp>
          <p:nvSpPr>
            <p:cNvPr name="Freeform 10" id="10"/>
            <p:cNvSpPr/>
            <p:nvPr/>
          </p:nvSpPr>
          <p:spPr>
            <a:xfrm flipH="false" flipV="false" rot="0">
              <a:off x="0" y="0"/>
              <a:ext cx="319601" cy="941889"/>
            </a:xfrm>
            <a:custGeom>
              <a:avLst/>
              <a:gdLst/>
              <a:ahLst/>
              <a:cxnLst/>
              <a:rect r="r" b="b" t="t" l="l"/>
              <a:pathLst>
                <a:path h="941889" w="319601">
                  <a:moveTo>
                    <a:pt x="0" y="0"/>
                  </a:moveTo>
                  <a:lnTo>
                    <a:pt x="319601" y="0"/>
                  </a:lnTo>
                  <a:lnTo>
                    <a:pt x="319601" y="941889"/>
                  </a:lnTo>
                  <a:lnTo>
                    <a:pt x="0" y="941889"/>
                  </a:lnTo>
                  <a:close/>
                </a:path>
              </a:pathLst>
            </a:custGeom>
            <a:solidFill>
              <a:srgbClr val="1B1B1B"/>
            </a:solidFill>
          </p:spPr>
        </p:sp>
        <p:sp>
          <p:nvSpPr>
            <p:cNvPr name="TextBox 11" id="11"/>
            <p:cNvSpPr txBox="true"/>
            <p:nvPr/>
          </p:nvSpPr>
          <p:spPr>
            <a:xfrm>
              <a:off x="0" y="-47625"/>
              <a:ext cx="319601" cy="989514"/>
            </a:xfrm>
            <a:prstGeom prst="rect">
              <a:avLst/>
            </a:prstGeom>
          </p:spPr>
          <p:txBody>
            <a:bodyPr anchor="ctr" rtlCol="false" tIns="50800" lIns="50800" bIns="50800" rIns="50800"/>
            <a:lstStyle/>
            <a:p>
              <a:pPr algn="ctr">
                <a:lnSpc>
                  <a:spcPts val="3359"/>
                </a:lnSpc>
              </a:pPr>
            </a:p>
          </p:txBody>
        </p:sp>
      </p:grpSp>
      <p:sp>
        <p:nvSpPr>
          <p:cNvPr name="TextBox 12" id="12"/>
          <p:cNvSpPr txBox="true"/>
          <p:nvPr/>
        </p:nvSpPr>
        <p:spPr>
          <a:xfrm rot="0">
            <a:off x="1953452" y="863406"/>
            <a:ext cx="758825" cy="3055422"/>
          </a:xfrm>
          <a:prstGeom prst="rect">
            <a:avLst/>
          </a:prstGeom>
        </p:spPr>
        <p:txBody>
          <a:bodyPr anchor="t" rtlCol="false" tIns="0" lIns="0" bIns="0" rIns="0">
            <a:spAutoFit/>
          </a:bodyPr>
          <a:lstStyle/>
          <a:p>
            <a:pPr algn="ctr">
              <a:lnSpc>
                <a:spcPts val="6999"/>
              </a:lnSpc>
            </a:pPr>
            <a:r>
              <a:rPr lang="en-US" b="true" sz="4999" spc="1999">
                <a:solidFill>
                  <a:srgbClr val="FAFAFA"/>
                </a:solidFill>
                <a:latin typeface="Noto Sans JP Heavy"/>
                <a:ea typeface="Noto Sans JP Heavy"/>
                <a:cs typeface="Noto Sans JP Heavy"/>
                <a:sym typeface="Noto Sans JP Heavy"/>
              </a:rPr>
              <a:t>目次</a:t>
            </a:r>
          </a:p>
        </p:txBody>
      </p:sp>
      <p:sp>
        <p:nvSpPr>
          <p:cNvPr name="Freeform 13" id="13"/>
          <p:cNvSpPr/>
          <p:nvPr/>
        </p:nvSpPr>
        <p:spPr>
          <a:xfrm flipH="true" flipV="false" rot="0">
            <a:off x="13374676" y="2004868"/>
            <a:ext cx="5352794" cy="6277264"/>
          </a:xfrm>
          <a:custGeom>
            <a:avLst/>
            <a:gdLst/>
            <a:ahLst/>
            <a:cxnLst/>
            <a:rect r="r" b="b" t="t" l="l"/>
            <a:pathLst>
              <a:path h="6277264" w="5352794">
                <a:moveTo>
                  <a:pt x="5352794" y="0"/>
                </a:moveTo>
                <a:lnTo>
                  <a:pt x="0" y="0"/>
                </a:lnTo>
                <a:lnTo>
                  <a:pt x="0" y="6277264"/>
                </a:lnTo>
                <a:lnTo>
                  <a:pt x="5352794" y="6277264"/>
                </a:lnTo>
                <a:lnTo>
                  <a:pt x="5352794"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a:off x="857250" y="2361305"/>
            <a:ext cx="16573500" cy="0"/>
          </a:xfrm>
          <a:prstGeom prst="line">
            <a:avLst/>
          </a:prstGeom>
          <a:ln cap="flat" w="19050">
            <a:solidFill>
              <a:srgbClr val="1B1B1B"/>
            </a:solidFill>
            <a:prstDash val="solid"/>
            <a:headEnd type="none" len="sm" w="sm"/>
            <a:tailEnd type="none" len="sm" w="sm"/>
          </a:ln>
        </p:spPr>
      </p:sp>
      <p:sp>
        <p:nvSpPr>
          <p:cNvPr name="AutoShape 3" id="3"/>
          <p:cNvSpPr/>
          <p:nvPr/>
        </p:nvSpPr>
        <p:spPr>
          <a:xfrm>
            <a:off x="857250" y="1047750"/>
            <a:ext cx="16573459" cy="0"/>
          </a:xfrm>
          <a:prstGeom prst="line">
            <a:avLst/>
          </a:prstGeom>
          <a:ln cap="flat" w="19050">
            <a:solidFill>
              <a:srgbClr val="1B1B1B"/>
            </a:solidFill>
            <a:prstDash val="solid"/>
            <a:headEnd type="none" len="sm" w="sm"/>
            <a:tailEnd type="none" len="sm" w="sm"/>
          </a:ln>
        </p:spPr>
      </p:sp>
      <p:sp>
        <p:nvSpPr>
          <p:cNvPr name="AutoShape 4" id="4"/>
          <p:cNvSpPr/>
          <p:nvPr/>
        </p:nvSpPr>
        <p:spPr>
          <a:xfrm flipV="true">
            <a:off x="856856" y="904405"/>
            <a:ext cx="16574288" cy="0"/>
          </a:xfrm>
          <a:prstGeom prst="line">
            <a:avLst/>
          </a:prstGeom>
          <a:ln cap="flat" w="57150">
            <a:solidFill>
              <a:srgbClr val="1B1B1B"/>
            </a:solidFill>
            <a:prstDash val="solid"/>
            <a:headEnd type="none" len="sm" w="sm"/>
            <a:tailEnd type="none" len="sm" w="sm"/>
          </a:ln>
        </p:spPr>
      </p:sp>
      <p:sp>
        <p:nvSpPr>
          <p:cNvPr name="AutoShape 5" id="5"/>
          <p:cNvSpPr/>
          <p:nvPr/>
        </p:nvSpPr>
        <p:spPr>
          <a:xfrm>
            <a:off x="857250" y="9382595"/>
            <a:ext cx="16573500" cy="0"/>
          </a:xfrm>
          <a:prstGeom prst="line">
            <a:avLst/>
          </a:prstGeom>
          <a:ln cap="flat" w="57150">
            <a:solidFill>
              <a:srgbClr val="1B1B1B"/>
            </a:solidFill>
            <a:prstDash val="solid"/>
            <a:headEnd type="none" len="sm" w="sm"/>
            <a:tailEnd type="none" len="sm" w="sm"/>
          </a:ln>
        </p:spPr>
      </p:sp>
      <p:sp>
        <p:nvSpPr>
          <p:cNvPr name="AutoShape 6" id="6"/>
          <p:cNvSpPr/>
          <p:nvPr/>
        </p:nvSpPr>
        <p:spPr>
          <a:xfrm>
            <a:off x="857250" y="9239250"/>
            <a:ext cx="16573500" cy="0"/>
          </a:xfrm>
          <a:prstGeom prst="line">
            <a:avLst/>
          </a:prstGeom>
          <a:ln cap="flat" w="19050">
            <a:solidFill>
              <a:srgbClr val="1B1B1B"/>
            </a:solidFill>
            <a:prstDash val="solid"/>
            <a:headEnd type="none" len="sm" w="sm"/>
            <a:tailEnd type="none" len="sm" w="sm"/>
          </a:ln>
        </p:spPr>
      </p:sp>
      <p:grpSp>
        <p:nvGrpSpPr>
          <p:cNvPr name="Group 7" id="7"/>
          <p:cNvGrpSpPr/>
          <p:nvPr/>
        </p:nvGrpSpPr>
        <p:grpSpPr>
          <a:xfrm rot="0">
            <a:off x="1282599" y="650625"/>
            <a:ext cx="1213487" cy="1720205"/>
            <a:chOff x="0" y="0"/>
            <a:chExt cx="319601" cy="453058"/>
          </a:xfrm>
        </p:grpSpPr>
        <p:sp>
          <p:nvSpPr>
            <p:cNvPr name="Freeform 8" id="8"/>
            <p:cNvSpPr/>
            <p:nvPr/>
          </p:nvSpPr>
          <p:spPr>
            <a:xfrm flipH="false" flipV="false" rot="0">
              <a:off x="0" y="0"/>
              <a:ext cx="319601" cy="453058"/>
            </a:xfrm>
            <a:custGeom>
              <a:avLst/>
              <a:gdLst/>
              <a:ahLst/>
              <a:cxnLst/>
              <a:rect r="r" b="b" t="t" l="l"/>
              <a:pathLst>
                <a:path h="453058" w="319601">
                  <a:moveTo>
                    <a:pt x="0" y="0"/>
                  </a:moveTo>
                  <a:lnTo>
                    <a:pt x="319601" y="0"/>
                  </a:lnTo>
                  <a:lnTo>
                    <a:pt x="319601" y="453058"/>
                  </a:lnTo>
                  <a:lnTo>
                    <a:pt x="0" y="453058"/>
                  </a:lnTo>
                  <a:close/>
                </a:path>
              </a:pathLst>
            </a:custGeom>
            <a:solidFill>
              <a:srgbClr val="1B1B1B"/>
            </a:solidFill>
          </p:spPr>
        </p:sp>
        <p:sp>
          <p:nvSpPr>
            <p:cNvPr name="TextBox 9" id="9"/>
            <p:cNvSpPr txBox="true"/>
            <p:nvPr/>
          </p:nvSpPr>
          <p:spPr>
            <a:xfrm>
              <a:off x="0" y="-47625"/>
              <a:ext cx="319601" cy="500683"/>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2949343" y="1371153"/>
            <a:ext cx="14309957" cy="596900"/>
          </a:xfrm>
          <a:prstGeom prst="rect">
            <a:avLst/>
          </a:prstGeom>
        </p:spPr>
        <p:txBody>
          <a:bodyPr anchor="t" rtlCol="false" tIns="0" lIns="0" bIns="0" rIns="0">
            <a:spAutoFit/>
          </a:bodyPr>
          <a:lstStyle/>
          <a:p>
            <a:pPr algn="l">
              <a:lnSpc>
                <a:spcPts val="4900"/>
              </a:lnSpc>
            </a:pPr>
            <a:r>
              <a:rPr lang="en-US" sz="3500" spc="175" b="true">
                <a:solidFill>
                  <a:srgbClr val="1B1B1B"/>
                </a:solidFill>
                <a:latin typeface="Noto Sans JP Heavy"/>
                <a:ea typeface="Noto Sans JP Heavy"/>
                <a:cs typeface="Noto Sans JP Heavy"/>
                <a:sym typeface="Noto Sans JP Heavy"/>
              </a:rPr>
              <a:t>新製品の特長</a:t>
            </a:r>
          </a:p>
        </p:txBody>
      </p:sp>
      <p:sp>
        <p:nvSpPr>
          <p:cNvPr name="TextBox 11" id="11"/>
          <p:cNvSpPr txBox="true"/>
          <p:nvPr/>
        </p:nvSpPr>
        <p:spPr>
          <a:xfrm rot="0">
            <a:off x="1461953" y="1228278"/>
            <a:ext cx="854779" cy="733425"/>
          </a:xfrm>
          <a:prstGeom prst="rect">
            <a:avLst/>
          </a:prstGeom>
        </p:spPr>
        <p:txBody>
          <a:bodyPr anchor="t" rtlCol="false" tIns="0" lIns="0" bIns="0" rIns="0">
            <a:spAutoFit/>
          </a:bodyPr>
          <a:lstStyle/>
          <a:p>
            <a:pPr algn="ctr" marL="0" indent="0" lvl="0">
              <a:lnSpc>
                <a:spcPts val="6300"/>
              </a:lnSpc>
              <a:spcBef>
                <a:spcPct val="0"/>
              </a:spcBef>
            </a:pPr>
            <a:r>
              <a:rPr lang="en-US" b="true" sz="3500" strike="noStrike" u="none">
                <a:solidFill>
                  <a:srgbClr val="FAFAFA"/>
                </a:solidFill>
                <a:latin typeface="Open Sans Bold"/>
                <a:ea typeface="Open Sans Bold"/>
                <a:cs typeface="Open Sans Bold"/>
                <a:sym typeface="Open Sans Bold"/>
              </a:rPr>
              <a:t>05</a:t>
            </a:r>
          </a:p>
        </p:txBody>
      </p:sp>
      <p:grpSp>
        <p:nvGrpSpPr>
          <p:cNvPr name="Group 12" id="12"/>
          <p:cNvGrpSpPr/>
          <p:nvPr/>
        </p:nvGrpSpPr>
        <p:grpSpPr>
          <a:xfrm rot="0">
            <a:off x="2138872" y="3004415"/>
            <a:ext cx="14010256" cy="1794059"/>
            <a:chOff x="0" y="0"/>
            <a:chExt cx="3689944" cy="472509"/>
          </a:xfrm>
        </p:grpSpPr>
        <p:sp>
          <p:nvSpPr>
            <p:cNvPr name="Freeform 13" id="13"/>
            <p:cNvSpPr/>
            <p:nvPr/>
          </p:nvSpPr>
          <p:spPr>
            <a:xfrm flipH="false" flipV="false" rot="0">
              <a:off x="0" y="0"/>
              <a:ext cx="3689944" cy="472509"/>
            </a:xfrm>
            <a:custGeom>
              <a:avLst/>
              <a:gdLst/>
              <a:ahLst/>
              <a:cxnLst/>
              <a:rect r="r" b="b" t="t" l="l"/>
              <a:pathLst>
                <a:path h="472509" w="3689944">
                  <a:moveTo>
                    <a:pt x="0" y="0"/>
                  </a:moveTo>
                  <a:lnTo>
                    <a:pt x="3689944" y="0"/>
                  </a:lnTo>
                  <a:lnTo>
                    <a:pt x="3689944" y="472509"/>
                  </a:lnTo>
                  <a:lnTo>
                    <a:pt x="0" y="472509"/>
                  </a:lnTo>
                  <a:close/>
                </a:path>
              </a:pathLst>
            </a:custGeom>
            <a:solidFill>
              <a:srgbClr val="E9E9E9"/>
            </a:solidFill>
          </p:spPr>
        </p:sp>
        <p:sp>
          <p:nvSpPr>
            <p:cNvPr name="TextBox 14" id="14"/>
            <p:cNvSpPr txBox="true"/>
            <p:nvPr/>
          </p:nvSpPr>
          <p:spPr>
            <a:xfrm>
              <a:off x="0" y="-47625"/>
              <a:ext cx="3689944" cy="520134"/>
            </a:xfrm>
            <a:prstGeom prst="rect">
              <a:avLst/>
            </a:prstGeom>
          </p:spPr>
          <p:txBody>
            <a:bodyPr anchor="ctr" rtlCol="false" tIns="50800" lIns="50800" bIns="50800" rIns="50800"/>
            <a:lstStyle/>
            <a:p>
              <a:pPr algn="ctr">
                <a:lnSpc>
                  <a:spcPts val="3359"/>
                </a:lnSpc>
              </a:pPr>
            </a:p>
          </p:txBody>
        </p:sp>
      </p:grpSp>
      <p:sp>
        <p:nvSpPr>
          <p:cNvPr name="AutoShape 15" id="15"/>
          <p:cNvSpPr/>
          <p:nvPr/>
        </p:nvSpPr>
        <p:spPr>
          <a:xfrm flipH="true">
            <a:off x="6603480" y="3521694"/>
            <a:ext cx="0" cy="759500"/>
          </a:xfrm>
          <a:prstGeom prst="line">
            <a:avLst/>
          </a:prstGeom>
          <a:ln cap="flat" w="9525">
            <a:solidFill>
              <a:srgbClr val="737373"/>
            </a:solidFill>
            <a:prstDash val="solid"/>
            <a:headEnd type="none" len="sm" w="sm"/>
            <a:tailEnd type="none" len="sm" w="sm"/>
          </a:ln>
        </p:spPr>
      </p:sp>
      <p:sp>
        <p:nvSpPr>
          <p:cNvPr name="TextBox 16" id="16"/>
          <p:cNvSpPr txBox="true"/>
          <p:nvPr/>
        </p:nvSpPr>
        <p:spPr>
          <a:xfrm rot="0">
            <a:off x="2790156" y="3666494"/>
            <a:ext cx="3425782" cy="422275"/>
          </a:xfrm>
          <a:prstGeom prst="rect">
            <a:avLst/>
          </a:prstGeom>
        </p:spPr>
        <p:txBody>
          <a:bodyPr anchor="t" rtlCol="false" tIns="0" lIns="0" bIns="0" rIns="0">
            <a:spAutoFit/>
          </a:bodyPr>
          <a:lstStyle/>
          <a:p>
            <a:pPr algn="l">
              <a:lnSpc>
                <a:spcPts val="3499"/>
              </a:lnSpc>
            </a:pPr>
            <a:r>
              <a:rPr lang="en-US" sz="2499" spc="124" b="true">
                <a:solidFill>
                  <a:srgbClr val="1B1B1B"/>
                </a:solidFill>
                <a:latin typeface="Noto Sans JP Heavy"/>
                <a:ea typeface="Noto Sans JP Heavy"/>
                <a:cs typeface="Noto Sans JP Heavy"/>
                <a:sym typeface="Noto Sans JP Heavy"/>
              </a:rPr>
              <a:t>人口知能搭載</a:t>
            </a:r>
          </a:p>
        </p:txBody>
      </p:sp>
      <p:sp>
        <p:nvSpPr>
          <p:cNvPr name="TextBox 17" id="17"/>
          <p:cNvSpPr txBox="true"/>
          <p:nvPr/>
        </p:nvSpPr>
        <p:spPr>
          <a:xfrm rot="0">
            <a:off x="7236892" y="3406144"/>
            <a:ext cx="8194277" cy="876300"/>
          </a:xfrm>
          <a:prstGeom prst="rect">
            <a:avLst/>
          </a:prstGeom>
        </p:spPr>
        <p:txBody>
          <a:bodyPr anchor="t" rtlCol="false" tIns="0" lIns="0" bIns="0" rIns="0">
            <a:spAutoFit/>
          </a:bodyPr>
          <a:lstStyle/>
          <a:p>
            <a:pPr algn="l" marL="0" indent="0" lvl="1">
              <a:lnSpc>
                <a:spcPts val="3600"/>
              </a:lnSpc>
              <a:spcBef>
                <a:spcPct val="0"/>
              </a:spcBef>
            </a:pPr>
            <a:r>
              <a:rPr lang="en-US" sz="2000" spc="100" strike="noStrike" u="none">
                <a:solidFill>
                  <a:srgbClr val="1B1B1B"/>
                </a:solidFill>
                <a:latin typeface="Noto Sans JP"/>
                <a:ea typeface="Noto Sans JP"/>
                <a:cs typeface="Noto Sans JP"/>
                <a:sym typeface="Noto Sans JP"/>
              </a:rPr>
              <a:t>最先端の人工知能技術を利用しています。これにより、ユーザーは迅速かつ正確なデータ解析と洞察を得ることができます。</a:t>
            </a:r>
          </a:p>
        </p:txBody>
      </p:sp>
      <p:grpSp>
        <p:nvGrpSpPr>
          <p:cNvPr name="Group 18" id="18"/>
          <p:cNvGrpSpPr/>
          <p:nvPr/>
        </p:nvGrpSpPr>
        <p:grpSpPr>
          <a:xfrm rot="0">
            <a:off x="2138872" y="4903248"/>
            <a:ext cx="14010256" cy="1794059"/>
            <a:chOff x="0" y="0"/>
            <a:chExt cx="3689944" cy="472509"/>
          </a:xfrm>
        </p:grpSpPr>
        <p:sp>
          <p:nvSpPr>
            <p:cNvPr name="Freeform 19" id="19"/>
            <p:cNvSpPr/>
            <p:nvPr/>
          </p:nvSpPr>
          <p:spPr>
            <a:xfrm flipH="false" flipV="false" rot="0">
              <a:off x="0" y="0"/>
              <a:ext cx="3689944" cy="472509"/>
            </a:xfrm>
            <a:custGeom>
              <a:avLst/>
              <a:gdLst/>
              <a:ahLst/>
              <a:cxnLst/>
              <a:rect r="r" b="b" t="t" l="l"/>
              <a:pathLst>
                <a:path h="472509" w="3689944">
                  <a:moveTo>
                    <a:pt x="0" y="0"/>
                  </a:moveTo>
                  <a:lnTo>
                    <a:pt x="3689944" y="0"/>
                  </a:lnTo>
                  <a:lnTo>
                    <a:pt x="3689944" y="472509"/>
                  </a:lnTo>
                  <a:lnTo>
                    <a:pt x="0" y="472509"/>
                  </a:lnTo>
                  <a:close/>
                </a:path>
              </a:pathLst>
            </a:custGeom>
            <a:solidFill>
              <a:srgbClr val="E9E9E9"/>
            </a:solidFill>
          </p:spPr>
        </p:sp>
        <p:sp>
          <p:nvSpPr>
            <p:cNvPr name="TextBox 20" id="20"/>
            <p:cNvSpPr txBox="true"/>
            <p:nvPr/>
          </p:nvSpPr>
          <p:spPr>
            <a:xfrm>
              <a:off x="0" y="-47625"/>
              <a:ext cx="3689944" cy="520134"/>
            </a:xfrm>
            <a:prstGeom prst="rect">
              <a:avLst/>
            </a:prstGeom>
          </p:spPr>
          <p:txBody>
            <a:bodyPr anchor="ctr" rtlCol="false" tIns="50800" lIns="50800" bIns="50800" rIns="50800"/>
            <a:lstStyle/>
            <a:p>
              <a:pPr algn="ctr">
                <a:lnSpc>
                  <a:spcPts val="3359"/>
                </a:lnSpc>
              </a:pPr>
            </a:p>
          </p:txBody>
        </p:sp>
      </p:grpSp>
      <p:sp>
        <p:nvSpPr>
          <p:cNvPr name="TextBox 21" id="21"/>
          <p:cNvSpPr txBox="true"/>
          <p:nvPr/>
        </p:nvSpPr>
        <p:spPr>
          <a:xfrm rot="0">
            <a:off x="2790156" y="5565328"/>
            <a:ext cx="3425782" cy="422275"/>
          </a:xfrm>
          <a:prstGeom prst="rect">
            <a:avLst/>
          </a:prstGeom>
        </p:spPr>
        <p:txBody>
          <a:bodyPr anchor="t" rtlCol="false" tIns="0" lIns="0" bIns="0" rIns="0">
            <a:spAutoFit/>
          </a:bodyPr>
          <a:lstStyle/>
          <a:p>
            <a:pPr algn="l" marL="0" indent="0" lvl="0">
              <a:lnSpc>
                <a:spcPts val="3499"/>
              </a:lnSpc>
              <a:spcBef>
                <a:spcPct val="0"/>
              </a:spcBef>
            </a:pPr>
            <a:r>
              <a:rPr lang="en-US" b="true" sz="2499" spc="124" strike="noStrike" u="none">
                <a:solidFill>
                  <a:srgbClr val="1B1B1B"/>
                </a:solidFill>
                <a:latin typeface="Noto Sans JP Heavy"/>
                <a:ea typeface="Noto Sans JP Heavy"/>
                <a:cs typeface="Noto Sans JP Heavy"/>
                <a:sym typeface="Noto Sans JP Heavy"/>
              </a:rPr>
              <a:t>クラウドベース</a:t>
            </a:r>
          </a:p>
        </p:txBody>
      </p:sp>
      <p:sp>
        <p:nvSpPr>
          <p:cNvPr name="TextBox 22" id="22"/>
          <p:cNvSpPr txBox="true"/>
          <p:nvPr/>
        </p:nvSpPr>
        <p:spPr>
          <a:xfrm rot="0">
            <a:off x="7236892" y="5304978"/>
            <a:ext cx="8194277" cy="876300"/>
          </a:xfrm>
          <a:prstGeom prst="rect">
            <a:avLst/>
          </a:prstGeom>
        </p:spPr>
        <p:txBody>
          <a:bodyPr anchor="t" rtlCol="false" tIns="0" lIns="0" bIns="0" rIns="0">
            <a:spAutoFit/>
          </a:bodyPr>
          <a:lstStyle/>
          <a:p>
            <a:pPr algn="l" marL="0" indent="0" lvl="1">
              <a:lnSpc>
                <a:spcPts val="3600"/>
              </a:lnSpc>
              <a:spcBef>
                <a:spcPct val="0"/>
              </a:spcBef>
            </a:pPr>
            <a:r>
              <a:rPr lang="en-US" sz="2000" spc="100" strike="noStrike" u="none">
                <a:solidFill>
                  <a:srgbClr val="1B1B1B"/>
                </a:solidFill>
                <a:latin typeface="Noto Sans JP"/>
                <a:ea typeface="Noto Sans JP"/>
                <a:cs typeface="Noto Sans JP"/>
                <a:sym typeface="Noto Sans JP"/>
              </a:rPr>
              <a:t>ユーザーはどこからでもデータにアクセスすることが可能です。データの保存と管理が容易となります。</a:t>
            </a:r>
          </a:p>
        </p:txBody>
      </p:sp>
      <p:grpSp>
        <p:nvGrpSpPr>
          <p:cNvPr name="Group 23" id="23"/>
          <p:cNvGrpSpPr/>
          <p:nvPr/>
        </p:nvGrpSpPr>
        <p:grpSpPr>
          <a:xfrm rot="0">
            <a:off x="2138872" y="6802082"/>
            <a:ext cx="14010256" cy="1794059"/>
            <a:chOff x="0" y="0"/>
            <a:chExt cx="3689944" cy="472509"/>
          </a:xfrm>
        </p:grpSpPr>
        <p:sp>
          <p:nvSpPr>
            <p:cNvPr name="Freeform 24" id="24"/>
            <p:cNvSpPr/>
            <p:nvPr/>
          </p:nvSpPr>
          <p:spPr>
            <a:xfrm flipH="false" flipV="false" rot="0">
              <a:off x="0" y="0"/>
              <a:ext cx="3689944" cy="472509"/>
            </a:xfrm>
            <a:custGeom>
              <a:avLst/>
              <a:gdLst/>
              <a:ahLst/>
              <a:cxnLst/>
              <a:rect r="r" b="b" t="t" l="l"/>
              <a:pathLst>
                <a:path h="472509" w="3689944">
                  <a:moveTo>
                    <a:pt x="0" y="0"/>
                  </a:moveTo>
                  <a:lnTo>
                    <a:pt x="3689944" y="0"/>
                  </a:lnTo>
                  <a:lnTo>
                    <a:pt x="3689944" y="472509"/>
                  </a:lnTo>
                  <a:lnTo>
                    <a:pt x="0" y="472509"/>
                  </a:lnTo>
                  <a:close/>
                </a:path>
              </a:pathLst>
            </a:custGeom>
            <a:solidFill>
              <a:srgbClr val="E9E9E9"/>
            </a:solidFill>
          </p:spPr>
        </p:sp>
        <p:sp>
          <p:nvSpPr>
            <p:cNvPr name="TextBox 25" id="25"/>
            <p:cNvSpPr txBox="true"/>
            <p:nvPr/>
          </p:nvSpPr>
          <p:spPr>
            <a:xfrm>
              <a:off x="0" y="-47625"/>
              <a:ext cx="3689944" cy="520134"/>
            </a:xfrm>
            <a:prstGeom prst="rect">
              <a:avLst/>
            </a:prstGeom>
          </p:spPr>
          <p:txBody>
            <a:bodyPr anchor="ctr" rtlCol="false" tIns="50800" lIns="50800" bIns="50800" rIns="50800"/>
            <a:lstStyle/>
            <a:p>
              <a:pPr algn="ctr">
                <a:lnSpc>
                  <a:spcPts val="3359"/>
                </a:lnSpc>
              </a:pPr>
            </a:p>
          </p:txBody>
        </p:sp>
      </p:grpSp>
      <p:sp>
        <p:nvSpPr>
          <p:cNvPr name="TextBox 26" id="26"/>
          <p:cNvSpPr txBox="true"/>
          <p:nvPr/>
        </p:nvSpPr>
        <p:spPr>
          <a:xfrm rot="0">
            <a:off x="2790156" y="7464161"/>
            <a:ext cx="3425782" cy="422275"/>
          </a:xfrm>
          <a:prstGeom prst="rect">
            <a:avLst/>
          </a:prstGeom>
        </p:spPr>
        <p:txBody>
          <a:bodyPr anchor="t" rtlCol="false" tIns="0" lIns="0" bIns="0" rIns="0">
            <a:spAutoFit/>
          </a:bodyPr>
          <a:lstStyle/>
          <a:p>
            <a:pPr algn="l">
              <a:lnSpc>
                <a:spcPts val="3499"/>
              </a:lnSpc>
            </a:pPr>
            <a:r>
              <a:rPr lang="en-US" sz="2499" spc="124" b="true">
                <a:solidFill>
                  <a:srgbClr val="1B1B1B"/>
                </a:solidFill>
                <a:latin typeface="Noto Sans JP Heavy"/>
                <a:ea typeface="Noto Sans JP Heavy"/>
                <a:cs typeface="Noto Sans JP Heavy"/>
                <a:sym typeface="Noto Sans JP Heavy"/>
              </a:rPr>
              <a:t>カスタマイズ</a:t>
            </a:r>
          </a:p>
        </p:txBody>
      </p:sp>
      <p:sp>
        <p:nvSpPr>
          <p:cNvPr name="TextBox 27" id="27"/>
          <p:cNvSpPr txBox="true"/>
          <p:nvPr/>
        </p:nvSpPr>
        <p:spPr>
          <a:xfrm rot="0">
            <a:off x="7236892" y="7203811"/>
            <a:ext cx="8194277" cy="876300"/>
          </a:xfrm>
          <a:prstGeom prst="rect">
            <a:avLst/>
          </a:prstGeom>
        </p:spPr>
        <p:txBody>
          <a:bodyPr anchor="t" rtlCol="false" tIns="0" lIns="0" bIns="0" rIns="0">
            <a:spAutoFit/>
          </a:bodyPr>
          <a:lstStyle/>
          <a:p>
            <a:pPr algn="l" marL="0" indent="0" lvl="1">
              <a:lnSpc>
                <a:spcPts val="3600"/>
              </a:lnSpc>
              <a:spcBef>
                <a:spcPct val="0"/>
              </a:spcBef>
            </a:pPr>
            <a:r>
              <a:rPr lang="en-US" sz="2000" spc="100" strike="noStrike" u="none">
                <a:solidFill>
                  <a:srgbClr val="1B1B1B"/>
                </a:solidFill>
                <a:latin typeface="Noto Sans JP"/>
                <a:ea typeface="Noto Sans JP"/>
                <a:cs typeface="Noto Sans JP"/>
                <a:sym typeface="Noto Sans JP"/>
              </a:rPr>
              <a:t>ユーザーの特定のビジネスニーズに合わせてカスタマイズすることが可能です。</a:t>
            </a:r>
          </a:p>
        </p:txBody>
      </p:sp>
      <p:sp>
        <p:nvSpPr>
          <p:cNvPr name="AutoShape 28" id="28"/>
          <p:cNvSpPr/>
          <p:nvPr/>
        </p:nvSpPr>
        <p:spPr>
          <a:xfrm flipH="true">
            <a:off x="6603480" y="5420527"/>
            <a:ext cx="0" cy="759500"/>
          </a:xfrm>
          <a:prstGeom prst="line">
            <a:avLst/>
          </a:prstGeom>
          <a:ln cap="flat" w="9525">
            <a:solidFill>
              <a:srgbClr val="737373"/>
            </a:solidFill>
            <a:prstDash val="solid"/>
            <a:headEnd type="none" len="sm" w="sm"/>
            <a:tailEnd type="none" len="sm" w="sm"/>
          </a:ln>
        </p:spPr>
      </p:sp>
      <p:sp>
        <p:nvSpPr>
          <p:cNvPr name="AutoShape 29" id="29"/>
          <p:cNvSpPr/>
          <p:nvPr/>
        </p:nvSpPr>
        <p:spPr>
          <a:xfrm flipH="true">
            <a:off x="6603480" y="7319361"/>
            <a:ext cx="0" cy="759500"/>
          </a:xfrm>
          <a:prstGeom prst="line">
            <a:avLst/>
          </a:prstGeom>
          <a:ln cap="flat" w="9525">
            <a:solidFill>
              <a:srgbClr val="737373"/>
            </a:solidFill>
            <a:prstDash val="solid"/>
            <a:headEnd type="none" len="sm" w="sm"/>
            <a:tailEnd type="none" len="sm" w="sm"/>
          </a:ln>
        </p:spPr>
      </p:sp>
    </p:spTree>
  </p:cSld>
  <p:clrMapOvr>
    <a:masterClrMapping/>
  </p:clrMapOvr>
</p:sld>
</file>

<file path=ppt/slides/slide21.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a:off x="857250" y="2361305"/>
            <a:ext cx="16573500" cy="0"/>
          </a:xfrm>
          <a:prstGeom prst="line">
            <a:avLst/>
          </a:prstGeom>
          <a:ln cap="flat" w="19050">
            <a:solidFill>
              <a:srgbClr val="1B1B1B"/>
            </a:solidFill>
            <a:prstDash val="solid"/>
            <a:headEnd type="none" len="sm" w="sm"/>
            <a:tailEnd type="none" len="sm" w="sm"/>
          </a:ln>
        </p:spPr>
      </p:sp>
      <p:sp>
        <p:nvSpPr>
          <p:cNvPr name="AutoShape 3" id="3"/>
          <p:cNvSpPr/>
          <p:nvPr/>
        </p:nvSpPr>
        <p:spPr>
          <a:xfrm>
            <a:off x="857250" y="1047750"/>
            <a:ext cx="16573459" cy="0"/>
          </a:xfrm>
          <a:prstGeom prst="line">
            <a:avLst/>
          </a:prstGeom>
          <a:ln cap="flat" w="19050">
            <a:solidFill>
              <a:srgbClr val="1B1B1B"/>
            </a:solidFill>
            <a:prstDash val="solid"/>
            <a:headEnd type="none" len="sm" w="sm"/>
            <a:tailEnd type="none" len="sm" w="sm"/>
          </a:ln>
        </p:spPr>
      </p:sp>
      <p:sp>
        <p:nvSpPr>
          <p:cNvPr name="AutoShape 4" id="4"/>
          <p:cNvSpPr/>
          <p:nvPr/>
        </p:nvSpPr>
        <p:spPr>
          <a:xfrm flipV="true">
            <a:off x="856856" y="904405"/>
            <a:ext cx="16574288" cy="0"/>
          </a:xfrm>
          <a:prstGeom prst="line">
            <a:avLst/>
          </a:prstGeom>
          <a:ln cap="flat" w="57150">
            <a:solidFill>
              <a:srgbClr val="1B1B1B"/>
            </a:solidFill>
            <a:prstDash val="solid"/>
            <a:headEnd type="none" len="sm" w="sm"/>
            <a:tailEnd type="none" len="sm" w="sm"/>
          </a:ln>
        </p:spPr>
      </p:sp>
      <p:sp>
        <p:nvSpPr>
          <p:cNvPr name="AutoShape 5" id="5"/>
          <p:cNvSpPr/>
          <p:nvPr/>
        </p:nvSpPr>
        <p:spPr>
          <a:xfrm>
            <a:off x="857250" y="9382595"/>
            <a:ext cx="16573500" cy="0"/>
          </a:xfrm>
          <a:prstGeom prst="line">
            <a:avLst/>
          </a:prstGeom>
          <a:ln cap="flat" w="57150">
            <a:solidFill>
              <a:srgbClr val="1B1B1B"/>
            </a:solidFill>
            <a:prstDash val="solid"/>
            <a:headEnd type="none" len="sm" w="sm"/>
            <a:tailEnd type="none" len="sm" w="sm"/>
          </a:ln>
        </p:spPr>
      </p:sp>
      <p:sp>
        <p:nvSpPr>
          <p:cNvPr name="AutoShape 6" id="6"/>
          <p:cNvSpPr/>
          <p:nvPr/>
        </p:nvSpPr>
        <p:spPr>
          <a:xfrm>
            <a:off x="857250" y="9239250"/>
            <a:ext cx="16573500" cy="0"/>
          </a:xfrm>
          <a:prstGeom prst="line">
            <a:avLst/>
          </a:prstGeom>
          <a:ln cap="flat" w="19050">
            <a:solidFill>
              <a:srgbClr val="1B1B1B"/>
            </a:solidFill>
            <a:prstDash val="solid"/>
            <a:headEnd type="none" len="sm" w="sm"/>
            <a:tailEnd type="none" len="sm" w="sm"/>
          </a:ln>
        </p:spPr>
      </p:sp>
      <p:grpSp>
        <p:nvGrpSpPr>
          <p:cNvPr name="Group 7" id="7"/>
          <p:cNvGrpSpPr/>
          <p:nvPr/>
        </p:nvGrpSpPr>
        <p:grpSpPr>
          <a:xfrm rot="0">
            <a:off x="1282599" y="650625"/>
            <a:ext cx="1213487" cy="1720205"/>
            <a:chOff x="0" y="0"/>
            <a:chExt cx="319601" cy="453058"/>
          </a:xfrm>
        </p:grpSpPr>
        <p:sp>
          <p:nvSpPr>
            <p:cNvPr name="Freeform 8" id="8"/>
            <p:cNvSpPr/>
            <p:nvPr/>
          </p:nvSpPr>
          <p:spPr>
            <a:xfrm flipH="false" flipV="false" rot="0">
              <a:off x="0" y="0"/>
              <a:ext cx="319601" cy="453058"/>
            </a:xfrm>
            <a:custGeom>
              <a:avLst/>
              <a:gdLst/>
              <a:ahLst/>
              <a:cxnLst/>
              <a:rect r="r" b="b" t="t" l="l"/>
              <a:pathLst>
                <a:path h="453058" w="319601">
                  <a:moveTo>
                    <a:pt x="0" y="0"/>
                  </a:moveTo>
                  <a:lnTo>
                    <a:pt x="319601" y="0"/>
                  </a:lnTo>
                  <a:lnTo>
                    <a:pt x="319601" y="453058"/>
                  </a:lnTo>
                  <a:lnTo>
                    <a:pt x="0" y="453058"/>
                  </a:lnTo>
                  <a:close/>
                </a:path>
              </a:pathLst>
            </a:custGeom>
            <a:solidFill>
              <a:srgbClr val="1B1B1B"/>
            </a:solidFill>
          </p:spPr>
        </p:sp>
        <p:sp>
          <p:nvSpPr>
            <p:cNvPr name="TextBox 9" id="9"/>
            <p:cNvSpPr txBox="true"/>
            <p:nvPr/>
          </p:nvSpPr>
          <p:spPr>
            <a:xfrm>
              <a:off x="0" y="-47625"/>
              <a:ext cx="319601" cy="500683"/>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2949343" y="1371153"/>
            <a:ext cx="14309957" cy="596900"/>
          </a:xfrm>
          <a:prstGeom prst="rect">
            <a:avLst/>
          </a:prstGeom>
        </p:spPr>
        <p:txBody>
          <a:bodyPr anchor="t" rtlCol="false" tIns="0" lIns="0" bIns="0" rIns="0">
            <a:spAutoFit/>
          </a:bodyPr>
          <a:lstStyle/>
          <a:p>
            <a:pPr algn="l">
              <a:lnSpc>
                <a:spcPts val="4900"/>
              </a:lnSpc>
            </a:pPr>
            <a:r>
              <a:rPr lang="en-US" sz="3500" spc="175" b="true">
                <a:solidFill>
                  <a:srgbClr val="1B1B1B"/>
                </a:solidFill>
                <a:latin typeface="Noto Sans JP Heavy"/>
                <a:ea typeface="Noto Sans JP Heavy"/>
                <a:cs typeface="Noto Sans JP Heavy"/>
                <a:sym typeface="Noto Sans JP Heavy"/>
              </a:rPr>
              <a:t>今後の開発計画予定</a:t>
            </a:r>
          </a:p>
        </p:txBody>
      </p:sp>
      <p:sp>
        <p:nvSpPr>
          <p:cNvPr name="TextBox 11" id="11"/>
          <p:cNvSpPr txBox="true"/>
          <p:nvPr/>
        </p:nvSpPr>
        <p:spPr>
          <a:xfrm rot="0">
            <a:off x="1461953" y="1228278"/>
            <a:ext cx="854779" cy="733425"/>
          </a:xfrm>
          <a:prstGeom prst="rect">
            <a:avLst/>
          </a:prstGeom>
        </p:spPr>
        <p:txBody>
          <a:bodyPr anchor="t" rtlCol="false" tIns="0" lIns="0" bIns="0" rIns="0">
            <a:spAutoFit/>
          </a:bodyPr>
          <a:lstStyle/>
          <a:p>
            <a:pPr algn="ctr" marL="0" indent="0" lvl="0">
              <a:lnSpc>
                <a:spcPts val="6300"/>
              </a:lnSpc>
              <a:spcBef>
                <a:spcPct val="0"/>
              </a:spcBef>
            </a:pPr>
            <a:r>
              <a:rPr lang="en-US" b="true" sz="3500" strike="noStrike" u="none">
                <a:solidFill>
                  <a:srgbClr val="FAFAFA"/>
                </a:solidFill>
                <a:latin typeface="Open Sans Bold"/>
                <a:ea typeface="Open Sans Bold"/>
                <a:cs typeface="Open Sans Bold"/>
                <a:sym typeface="Open Sans Bold"/>
              </a:rPr>
              <a:t>05</a:t>
            </a:r>
          </a:p>
        </p:txBody>
      </p:sp>
      <p:sp>
        <p:nvSpPr>
          <p:cNvPr name="AutoShape 12" id="12"/>
          <p:cNvSpPr/>
          <p:nvPr/>
        </p:nvSpPr>
        <p:spPr>
          <a:xfrm>
            <a:off x="1301644" y="4391506"/>
            <a:ext cx="15684712" cy="0"/>
          </a:xfrm>
          <a:prstGeom prst="line">
            <a:avLst/>
          </a:prstGeom>
          <a:ln cap="flat" w="19050">
            <a:solidFill>
              <a:srgbClr val="1B1B1B"/>
            </a:solidFill>
            <a:prstDash val="solid"/>
            <a:headEnd type="none" len="sm" w="sm"/>
            <a:tailEnd type="none" len="sm" w="sm"/>
          </a:ln>
        </p:spPr>
      </p:sp>
      <p:sp>
        <p:nvSpPr>
          <p:cNvPr name="TextBox 13" id="13"/>
          <p:cNvSpPr txBox="true"/>
          <p:nvPr/>
        </p:nvSpPr>
        <p:spPr>
          <a:xfrm rot="0">
            <a:off x="1590577" y="3365463"/>
            <a:ext cx="2431781" cy="419100"/>
          </a:xfrm>
          <a:prstGeom prst="rect">
            <a:avLst/>
          </a:prstGeom>
        </p:spPr>
        <p:txBody>
          <a:bodyPr anchor="t" rtlCol="false" tIns="0" lIns="0" bIns="0" rIns="0">
            <a:spAutoFit/>
          </a:bodyPr>
          <a:lstStyle/>
          <a:p>
            <a:pPr algn="l">
              <a:lnSpc>
                <a:spcPts val="3600"/>
              </a:lnSpc>
            </a:pPr>
            <a:r>
              <a:rPr lang="en-US" sz="2000" b="true">
                <a:solidFill>
                  <a:srgbClr val="737373"/>
                </a:solidFill>
                <a:latin typeface="Noto Sans JP Bold"/>
                <a:ea typeface="Noto Sans JP Bold"/>
                <a:cs typeface="Noto Sans JP Bold"/>
                <a:sym typeface="Noto Sans JP Bold"/>
              </a:rPr>
              <a:t>2030年</a:t>
            </a:r>
          </a:p>
        </p:txBody>
      </p:sp>
      <p:sp>
        <p:nvSpPr>
          <p:cNvPr name="TextBox 14" id="14"/>
          <p:cNvSpPr txBox="true"/>
          <p:nvPr/>
        </p:nvSpPr>
        <p:spPr>
          <a:xfrm rot="0">
            <a:off x="4750218" y="3365463"/>
            <a:ext cx="2431781" cy="419100"/>
          </a:xfrm>
          <a:prstGeom prst="rect">
            <a:avLst/>
          </a:prstGeom>
        </p:spPr>
        <p:txBody>
          <a:bodyPr anchor="t" rtlCol="false" tIns="0" lIns="0" bIns="0" rIns="0">
            <a:spAutoFit/>
          </a:bodyPr>
          <a:lstStyle/>
          <a:p>
            <a:pPr algn="l">
              <a:lnSpc>
                <a:spcPts val="3600"/>
              </a:lnSpc>
            </a:pPr>
            <a:r>
              <a:rPr lang="en-US" sz="2000" b="true">
                <a:solidFill>
                  <a:srgbClr val="737373"/>
                </a:solidFill>
                <a:latin typeface="Noto Sans JP Bold"/>
                <a:ea typeface="Noto Sans JP Bold"/>
                <a:cs typeface="Noto Sans JP Bold"/>
                <a:sym typeface="Noto Sans JP Bold"/>
              </a:rPr>
              <a:t>2031年</a:t>
            </a:r>
          </a:p>
        </p:txBody>
      </p:sp>
      <p:grpSp>
        <p:nvGrpSpPr>
          <p:cNvPr name="Group 15" id="15"/>
          <p:cNvGrpSpPr/>
          <p:nvPr/>
        </p:nvGrpSpPr>
        <p:grpSpPr>
          <a:xfrm rot="0">
            <a:off x="1561243" y="4146513"/>
            <a:ext cx="2453946" cy="489987"/>
            <a:chOff x="0" y="0"/>
            <a:chExt cx="646307" cy="129050"/>
          </a:xfrm>
        </p:grpSpPr>
        <p:sp>
          <p:nvSpPr>
            <p:cNvPr name="Freeform 16" id="16"/>
            <p:cNvSpPr/>
            <p:nvPr/>
          </p:nvSpPr>
          <p:spPr>
            <a:xfrm flipH="false" flipV="false" rot="0">
              <a:off x="0" y="0"/>
              <a:ext cx="646307" cy="129050"/>
            </a:xfrm>
            <a:custGeom>
              <a:avLst/>
              <a:gdLst/>
              <a:ahLst/>
              <a:cxnLst/>
              <a:rect r="r" b="b" t="t" l="l"/>
              <a:pathLst>
                <a:path h="129050" w="646307">
                  <a:moveTo>
                    <a:pt x="0" y="0"/>
                  </a:moveTo>
                  <a:lnTo>
                    <a:pt x="646307" y="0"/>
                  </a:lnTo>
                  <a:lnTo>
                    <a:pt x="646307" y="129050"/>
                  </a:lnTo>
                  <a:lnTo>
                    <a:pt x="0" y="129050"/>
                  </a:lnTo>
                  <a:close/>
                </a:path>
              </a:pathLst>
            </a:custGeom>
            <a:solidFill>
              <a:srgbClr val="FAFAFA"/>
            </a:solidFill>
            <a:ln w="19050" cap="sq">
              <a:solidFill>
                <a:srgbClr val="1B1B1B"/>
              </a:solidFill>
              <a:prstDash val="solid"/>
              <a:miter/>
            </a:ln>
          </p:spPr>
        </p:sp>
        <p:sp>
          <p:nvSpPr>
            <p:cNvPr name="TextBox 17" id="17"/>
            <p:cNvSpPr txBox="true"/>
            <p:nvPr/>
          </p:nvSpPr>
          <p:spPr>
            <a:xfrm>
              <a:off x="0" y="-47625"/>
              <a:ext cx="646307" cy="176675"/>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18" id="18"/>
          <p:cNvSpPr txBox="true"/>
          <p:nvPr/>
        </p:nvSpPr>
        <p:spPr>
          <a:xfrm rot="0">
            <a:off x="1561243" y="5046074"/>
            <a:ext cx="2453946" cy="860425"/>
          </a:xfrm>
          <a:prstGeom prst="rect">
            <a:avLst/>
          </a:prstGeom>
        </p:spPr>
        <p:txBody>
          <a:bodyPr anchor="t" rtlCol="false" tIns="0" lIns="0" bIns="0" rIns="0">
            <a:spAutoFit/>
          </a:bodyPr>
          <a:lstStyle/>
          <a:p>
            <a:pPr algn="ctr">
              <a:lnSpc>
                <a:spcPts val="3499"/>
              </a:lnSpc>
            </a:pPr>
            <a:r>
              <a:rPr lang="en-US" sz="2499" b="true">
                <a:solidFill>
                  <a:srgbClr val="1B1B1B"/>
                </a:solidFill>
                <a:latin typeface="Noto Sans JP Heavy"/>
                <a:ea typeface="Noto Sans JP Heavy"/>
                <a:cs typeface="Noto Sans JP Heavy"/>
                <a:sym typeface="Noto Sans JP Heavy"/>
              </a:rPr>
              <a:t>設計</a:t>
            </a:r>
          </a:p>
          <a:p>
            <a:pPr algn="ctr" marL="0" indent="0" lvl="1">
              <a:lnSpc>
                <a:spcPts val="3499"/>
              </a:lnSpc>
            </a:pPr>
            <a:r>
              <a:rPr lang="en-US" b="true" sz="2499">
                <a:solidFill>
                  <a:srgbClr val="1B1B1B"/>
                </a:solidFill>
                <a:latin typeface="Noto Sans JP Heavy"/>
                <a:ea typeface="Noto Sans JP Heavy"/>
                <a:cs typeface="Noto Sans JP Heavy"/>
                <a:sym typeface="Noto Sans JP Heavy"/>
              </a:rPr>
              <a:t>フェーズ</a:t>
            </a:r>
          </a:p>
        </p:txBody>
      </p:sp>
      <p:sp>
        <p:nvSpPr>
          <p:cNvPr name="TextBox 19" id="19"/>
          <p:cNvSpPr txBox="true"/>
          <p:nvPr/>
        </p:nvSpPr>
        <p:spPr>
          <a:xfrm rot="0">
            <a:off x="1505611" y="6230350"/>
            <a:ext cx="2565209" cy="1009650"/>
          </a:xfrm>
          <a:prstGeom prst="rect">
            <a:avLst/>
          </a:prstGeom>
        </p:spPr>
        <p:txBody>
          <a:bodyPr anchor="t" rtlCol="false" tIns="0" lIns="0" bIns="0" rIns="0">
            <a:spAutoFit/>
          </a:bodyPr>
          <a:lstStyle/>
          <a:p>
            <a:pPr algn="l" marL="0" indent="0" lvl="1">
              <a:lnSpc>
                <a:spcPts val="2700"/>
              </a:lnSpc>
              <a:spcBef>
                <a:spcPct val="0"/>
              </a:spcBef>
            </a:pPr>
            <a:r>
              <a:rPr lang="en-US" sz="1500">
                <a:solidFill>
                  <a:srgbClr val="1B1B1B"/>
                </a:solidFill>
                <a:latin typeface="Noto Sans JP"/>
                <a:ea typeface="Noto Sans JP"/>
                <a:cs typeface="Noto Sans JP"/>
                <a:sym typeface="Noto Sans JP"/>
              </a:rPr>
              <a:t>製品の機能とユーザーインターフェースの詳細な設計に取り組みます。</a:t>
            </a:r>
          </a:p>
        </p:txBody>
      </p:sp>
      <p:sp>
        <p:nvSpPr>
          <p:cNvPr name="TextBox 20" id="20"/>
          <p:cNvSpPr txBox="true"/>
          <p:nvPr/>
        </p:nvSpPr>
        <p:spPr>
          <a:xfrm rot="0">
            <a:off x="1841428" y="4115281"/>
            <a:ext cx="1893575" cy="419100"/>
          </a:xfrm>
          <a:prstGeom prst="rect">
            <a:avLst/>
          </a:prstGeom>
        </p:spPr>
        <p:txBody>
          <a:bodyPr anchor="t" rtlCol="false" tIns="0" lIns="0" bIns="0" rIns="0">
            <a:spAutoFit/>
          </a:bodyPr>
          <a:lstStyle/>
          <a:p>
            <a:pPr algn="ctr">
              <a:lnSpc>
                <a:spcPts val="3600"/>
              </a:lnSpc>
            </a:pPr>
            <a:r>
              <a:rPr lang="en-US" b="true" sz="2000">
                <a:solidFill>
                  <a:srgbClr val="1B1B1B"/>
                </a:solidFill>
                <a:latin typeface="Noto Sans JP Bold"/>
                <a:ea typeface="Noto Sans JP Bold"/>
                <a:cs typeface="Noto Sans JP Bold"/>
                <a:sym typeface="Noto Sans JP Bold"/>
              </a:rPr>
              <a:t>12月</a:t>
            </a:r>
          </a:p>
        </p:txBody>
      </p:sp>
      <p:grpSp>
        <p:nvGrpSpPr>
          <p:cNvPr name="Group 21" id="21"/>
          <p:cNvGrpSpPr/>
          <p:nvPr/>
        </p:nvGrpSpPr>
        <p:grpSpPr>
          <a:xfrm rot="0">
            <a:off x="4739135" y="4146513"/>
            <a:ext cx="2453946" cy="489987"/>
            <a:chOff x="0" y="0"/>
            <a:chExt cx="646307" cy="129050"/>
          </a:xfrm>
        </p:grpSpPr>
        <p:sp>
          <p:nvSpPr>
            <p:cNvPr name="Freeform 22" id="22"/>
            <p:cNvSpPr/>
            <p:nvPr/>
          </p:nvSpPr>
          <p:spPr>
            <a:xfrm flipH="false" flipV="false" rot="0">
              <a:off x="0" y="0"/>
              <a:ext cx="646307" cy="129050"/>
            </a:xfrm>
            <a:custGeom>
              <a:avLst/>
              <a:gdLst/>
              <a:ahLst/>
              <a:cxnLst/>
              <a:rect r="r" b="b" t="t" l="l"/>
              <a:pathLst>
                <a:path h="129050" w="646307">
                  <a:moveTo>
                    <a:pt x="0" y="0"/>
                  </a:moveTo>
                  <a:lnTo>
                    <a:pt x="646307" y="0"/>
                  </a:lnTo>
                  <a:lnTo>
                    <a:pt x="646307" y="129050"/>
                  </a:lnTo>
                  <a:lnTo>
                    <a:pt x="0" y="129050"/>
                  </a:lnTo>
                  <a:close/>
                </a:path>
              </a:pathLst>
            </a:custGeom>
            <a:solidFill>
              <a:srgbClr val="FAFAFA"/>
            </a:solidFill>
            <a:ln w="19050" cap="sq">
              <a:solidFill>
                <a:srgbClr val="1B1B1B"/>
              </a:solidFill>
              <a:prstDash val="solid"/>
              <a:miter/>
            </a:ln>
          </p:spPr>
        </p:sp>
        <p:sp>
          <p:nvSpPr>
            <p:cNvPr name="TextBox 23" id="23"/>
            <p:cNvSpPr txBox="true"/>
            <p:nvPr/>
          </p:nvSpPr>
          <p:spPr>
            <a:xfrm>
              <a:off x="0" y="-47625"/>
              <a:ext cx="646307" cy="176675"/>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24" id="24"/>
          <p:cNvSpPr txBox="true"/>
          <p:nvPr/>
        </p:nvSpPr>
        <p:spPr>
          <a:xfrm rot="0">
            <a:off x="4739135" y="5046074"/>
            <a:ext cx="2453946" cy="860425"/>
          </a:xfrm>
          <a:prstGeom prst="rect">
            <a:avLst/>
          </a:prstGeom>
        </p:spPr>
        <p:txBody>
          <a:bodyPr anchor="t" rtlCol="false" tIns="0" lIns="0" bIns="0" rIns="0">
            <a:spAutoFit/>
          </a:bodyPr>
          <a:lstStyle/>
          <a:p>
            <a:pPr algn="ctr" marL="0" indent="0" lvl="1">
              <a:lnSpc>
                <a:spcPts val="3499"/>
              </a:lnSpc>
              <a:spcBef>
                <a:spcPct val="0"/>
              </a:spcBef>
            </a:pPr>
            <a:r>
              <a:rPr lang="en-US" b="true" sz="2499" strike="noStrike" u="none">
                <a:solidFill>
                  <a:srgbClr val="1B1B1B"/>
                </a:solidFill>
                <a:latin typeface="Noto Sans JP Heavy"/>
                <a:ea typeface="Noto Sans JP Heavy"/>
                <a:cs typeface="Noto Sans JP Heavy"/>
                <a:sym typeface="Noto Sans JP Heavy"/>
              </a:rPr>
              <a:t> 開発</a:t>
            </a:r>
          </a:p>
          <a:p>
            <a:pPr algn="ctr" marL="0" indent="0" lvl="1">
              <a:lnSpc>
                <a:spcPts val="3499"/>
              </a:lnSpc>
              <a:spcBef>
                <a:spcPct val="0"/>
              </a:spcBef>
            </a:pPr>
            <a:r>
              <a:rPr lang="en-US" b="true" sz="2499" strike="noStrike" u="none">
                <a:solidFill>
                  <a:srgbClr val="1B1B1B"/>
                </a:solidFill>
                <a:latin typeface="Noto Sans JP Heavy"/>
                <a:ea typeface="Noto Sans JP Heavy"/>
                <a:cs typeface="Noto Sans JP Heavy"/>
                <a:sym typeface="Noto Sans JP Heavy"/>
              </a:rPr>
              <a:t>フェーズ</a:t>
            </a:r>
          </a:p>
        </p:txBody>
      </p:sp>
      <p:sp>
        <p:nvSpPr>
          <p:cNvPr name="TextBox 25" id="25"/>
          <p:cNvSpPr txBox="true"/>
          <p:nvPr/>
        </p:nvSpPr>
        <p:spPr>
          <a:xfrm rot="0">
            <a:off x="4683504" y="6230350"/>
            <a:ext cx="2565209" cy="666750"/>
          </a:xfrm>
          <a:prstGeom prst="rect">
            <a:avLst/>
          </a:prstGeom>
        </p:spPr>
        <p:txBody>
          <a:bodyPr anchor="t" rtlCol="false" tIns="0" lIns="0" bIns="0" rIns="0">
            <a:spAutoFit/>
          </a:bodyPr>
          <a:lstStyle/>
          <a:p>
            <a:pPr algn="l" marL="0" indent="0" lvl="1">
              <a:lnSpc>
                <a:spcPts val="2700"/>
              </a:lnSpc>
              <a:spcBef>
                <a:spcPct val="0"/>
              </a:spcBef>
            </a:pPr>
            <a:r>
              <a:rPr lang="en-US" sz="1500">
                <a:solidFill>
                  <a:srgbClr val="1B1B1B"/>
                </a:solidFill>
                <a:latin typeface="Noto Sans JP"/>
                <a:ea typeface="Noto Sans JP"/>
                <a:cs typeface="Noto Sans JP"/>
                <a:sym typeface="Noto Sans JP"/>
              </a:rPr>
              <a:t>製品のコーディングとテストが開始されます。</a:t>
            </a:r>
          </a:p>
        </p:txBody>
      </p:sp>
      <p:sp>
        <p:nvSpPr>
          <p:cNvPr name="TextBox 26" id="26"/>
          <p:cNvSpPr txBox="true"/>
          <p:nvPr/>
        </p:nvSpPr>
        <p:spPr>
          <a:xfrm rot="0">
            <a:off x="5019320" y="4115281"/>
            <a:ext cx="1893575" cy="419100"/>
          </a:xfrm>
          <a:prstGeom prst="rect">
            <a:avLst/>
          </a:prstGeom>
        </p:spPr>
        <p:txBody>
          <a:bodyPr anchor="t" rtlCol="false" tIns="0" lIns="0" bIns="0" rIns="0">
            <a:spAutoFit/>
          </a:bodyPr>
          <a:lstStyle/>
          <a:p>
            <a:pPr algn="ctr">
              <a:lnSpc>
                <a:spcPts val="3600"/>
              </a:lnSpc>
            </a:pPr>
            <a:r>
              <a:rPr lang="en-US" b="true" sz="2000">
                <a:solidFill>
                  <a:srgbClr val="1B1B1B"/>
                </a:solidFill>
                <a:latin typeface="Noto Sans JP Bold"/>
                <a:ea typeface="Noto Sans JP Bold"/>
                <a:cs typeface="Noto Sans JP Bold"/>
                <a:sym typeface="Noto Sans JP Bold"/>
              </a:rPr>
              <a:t>2月</a:t>
            </a:r>
          </a:p>
        </p:txBody>
      </p:sp>
      <p:grpSp>
        <p:nvGrpSpPr>
          <p:cNvPr name="Group 27" id="27"/>
          <p:cNvGrpSpPr/>
          <p:nvPr/>
        </p:nvGrpSpPr>
        <p:grpSpPr>
          <a:xfrm rot="0">
            <a:off x="7917027" y="4146513"/>
            <a:ext cx="2453946" cy="489987"/>
            <a:chOff x="0" y="0"/>
            <a:chExt cx="646307" cy="129050"/>
          </a:xfrm>
        </p:grpSpPr>
        <p:sp>
          <p:nvSpPr>
            <p:cNvPr name="Freeform 28" id="28"/>
            <p:cNvSpPr/>
            <p:nvPr/>
          </p:nvSpPr>
          <p:spPr>
            <a:xfrm flipH="false" flipV="false" rot="0">
              <a:off x="0" y="0"/>
              <a:ext cx="646307" cy="129050"/>
            </a:xfrm>
            <a:custGeom>
              <a:avLst/>
              <a:gdLst/>
              <a:ahLst/>
              <a:cxnLst/>
              <a:rect r="r" b="b" t="t" l="l"/>
              <a:pathLst>
                <a:path h="129050" w="646307">
                  <a:moveTo>
                    <a:pt x="0" y="0"/>
                  </a:moveTo>
                  <a:lnTo>
                    <a:pt x="646307" y="0"/>
                  </a:lnTo>
                  <a:lnTo>
                    <a:pt x="646307" y="129050"/>
                  </a:lnTo>
                  <a:lnTo>
                    <a:pt x="0" y="129050"/>
                  </a:lnTo>
                  <a:close/>
                </a:path>
              </a:pathLst>
            </a:custGeom>
            <a:solidFill>
              <a:srgbClr val="FAFAFA"/>
            </a:solidFill>
            <a:ln w="19050" cap="sq">
              <a:solidFill>
                <a:srgbClr val="1B1B1B"/>
              </a:solidFill>
              <a:prstDash val="solid"/>
              <a:miter/>
            </a:ln>
          </p:spPr>
        </p:sp>
        <p:sp>
          <p:nvSpPr>
            <p:cNvPr name="TextBox 29" id="29"/>
            <p:cNvSpPr txBox="true"/>
            <p:nvPr/>
          </p:nvSpPr>
          <p:spPr>
            <a:xfrm>
              <a:off x="0" y="-47625"/>
              <a:ext cx="646307" cy="176675"/>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30" id="30"/>
          <p:cNvSpPr txBox="true"/>
          <p:nvPr/>
        </p:nvSpPr>
        <p:spPr>
          <a:xfrm rot="0">
            <a:off x="7917027" y="5046074"/>
            <a:ext cx="2453946" cy="860425"/>
          </a:xfrm>
          <a:prstGeom prst="rect">
            <a:avLst/>
          </a:prstGeom>
        </p:spPr>
        <p:txBody>
          <a:bodyPr anchor="t" rtlCol="false" tIns="0" lIns="0" bIns="0" rIns="0">
            <a:spAutoFit/>
          </a:bodyPr>
          <a:lstStyle/>
          <a:p>
            <a:pPr algn="ctr">
              <a:lnSpc>
                <a:spcPts val="3499"/>
              </a:lnSpc>
            </a:pPr>
            <a:r>
              <a:rPr lang="en-US" sz="2499" b="true">
                <a:solidFill>
                  <a:srgbClr val="1B1B1B"/>
                </a:solidFill>
                <a:latin typeface="Noto Sans JP Heavy"/>
                <a:ea typeface="Noto Sans JP Heavy"/>
                <a:cs typeface="Noto Sans JP Heavy"/>
                <a:sym typeface="Noto Sans JP Heavy"/>
              </a:rPr>
              <a:t>ベータ</a:t>
            </a:r>
          </a:p>
          <a:p>
            <a:pPr algn="ctr" marL="0" indent="0" lvl="1">
              <a:lnSpc>
                <a:spcPts val="3499"/>
              </a:lnSpc>
            </a:pPr>
            <a:r>
              <a:rPr lang="en-US" b="true" sz="2499">
                <a:solidFill>
                  <a:srgbClr val="1B1B1B"/>
                </a:solidFill>
                <a:latin typeface="Noto Sans JP Heavy"/>
                <a:ea typeface="Noto Sans JP Heavy"/>
                <a:cs typeface="Noto Sans JP Heavy"/>
                <a:sym typeface="Noto Sans JP Heavy"/>
              </a:rPr>
              <a:t>テスト</a:t>
            </a:r>
          </a:p>
        </p:txBody>
      </p:sp>
      <p:sp>
        <p:nvSpPr>
          <p:cNvPr name="TextBox 31" id="31"/>
          <p:cNvSpPr txBox="true"/>
          <p:nvPr/>
        </p:nvSpPr>
        <p:spPr>
          <a:xfrm rot="0">
            <a:off x="7861396" y="6230350"/>
            <a:ext cx="2565209" cy="1009650"/>
          </a:xfrm>
          <a:prstGeom prst="rect">
            <a:avLst/>
          </a:prstGeom>
        </p:spPr>
        <p:txBody>
          <a:bodyPr anchor="t" rtlCol="false" tIns="0" lIns="0" bIns="0" rIns="0">
            <a:spAutoFit/>
          </a:bodyPr>
          <a:lstStyle/>
          <a:p>
            <a:pPr algn="l" marL="0" indent="0" lvl="1">
              <a:lnSpc>
                <a:spcPts val="2700"/>
              </a:lnSpc>
              <a:spcBef>
                <a:spcPct val="0"/>
              </a:spcBef>
            </a:pPr>
            <a:r>
              <a:rPr lang="en-US" sz="1500">
                <a:solidFill>
                  <a:srgbClr val="1B1B1B"/>
                </a:solidFill>
                <a:latin typeface="Noto Sans JP"/>
                <a:ea typeface="Noto Sans JP"/>
                <a:cs typeface="Noto Sans JP"/>
                <a:sym typeface="Noto Sans JP"/>
              </a:rPr>
              <a:t>限定的なユーザーグループで製品のテストが開始されます。</a:t>
            </a:r>
          </a:p>
        </p:txBody>
      </p:sp>
      <p:sp>
        <p:nvSpPr>
          <p:cNvPr name="TextBox 32" id="32"/>
          <p:cNvSpPr txBox="true"/>
          <p:nvPr/>
        </p:nvSpPr>
        <p:spPr>
          <a:xfrm rot="0">
            <a:off x="8197212" y="4115281"/>
            <a:ext cx="1893575" cy="419100"/>
          </a:xfrm>
          <a:prstGeom prst="rect">
            <a:avLst/>
          </a:prstGeom>
        </p:spPr>
        <p:txBody>
          <a:bodyPr anchor="t" rtlCol="false" tIns="0" lIns="0" bIns="0" rIns="0">
            <a:spAutoFit/>
          </a:bodyPr>
          <a:lstStyle/>
          <a:p>
            <a:pPr algn="ctr">
              <a:lnSpc>
                <a:spcPts val="3600"/>
              </a:lnSpc>
            </a:pPr>
            <a:r>
              <a:rPr lang="en-US" b="true" sz="2000">
                <a:solidFill>
                  <a:srgbClr val="1B1B1B"/>
                </a:solidFill>
                <a:latin typeface="Noto Sans JP Bold"/>
                <a:ea typeface="Noto Sans JP Bold"/>
                <a:cs typeface="Noto Sans JP Bold"/>
                <a:sym typeface="Noto Sans JP Bold"/>
              </a:rPr>
              <a:t>4月</a:t>
            </a:r>
          </a:p>
        </p:txBody>
      </p:sp>
      <p:grpSp>
        <p:nvGrpSpPr>
          <p:cNvPr name="Group 33" id="33"/>
          <p:cNvGrpSpPr/>
          <p:nvPr/>
        </p:nvGrpSpPr>
        <p:grpSpPr>
          <a:xfrm rot="0">
            <a:off x="11094919" y="4146513"/>
            <a:ext cx="2453946" cy="489987"/>
            <a:chOff x="0" y="0"/>
            <a:chExt cx="646307" cy="129050"/>
          </a:xfrm>
        </p:grpSpPr>
        <p:sp>
          <p:nvSpPr>
            <p:cNvPr name="Freeform 34" id="34"/>
            <p:cNvSpPr/>
            <p:nvPr/>
          </p:nvSpPr>
          <p:spPr>
            <a:xfrm flipH="false" flipV="false" rot="0">
              <a:off x="0" y="0"/>
              <a:ext cx="646307" cy="129050"/>
            </a:xfrm>
            <a:custGeom>
              <a:avLst/>
              <a:gdLst/>
              <a:ahLst/>
              <a:cxnLst/>
              <a:rect r="r" b="b" t="t" l="l"/>
              <a:pathLst>
                <a:path h="129050" w="646307">
                  <a:moveTo>
                    <a:pt x="0" y="0"/>
                  </a:moveTo>
                  <a:lnTo>
                    <a:pt x="646307" y="0"/>
                  </a:lnTo>
                  <a:lnTo>
                    <a:pt x="646307" y="129050"/>
                  </a:lnTo>
                  <a:lnTo>
                    <a:pt x="0" y="129050"/>
                  </a:lnTo>
                  <a:close/>
                </a:path>
              </a:pathLst>
            </a:custGeom>
            <a:solidFill>
              <a:srgbClr val="FAFAFA"/>
            </a:solidFill>
            <a:ln w="19050" cap="sq">
              <a:solidFill>
                <a:srgbClr val="1B1B1B"/>
              </a:solidFill>
              <a:prstDash val="solid"/>
              <a:miter/>
            </a:ln>
          </p:spPr>
        </p:sp>
        <p:sp>
          <p:nvSpPr>
            <p:cNvPr name="TextBox 35" id="35"/>
            <p:cNvSpPr txBox="true"/>
            <p:nvPr/>
          </p:nvSpPr>
          <p:spPr>
            <a:xfrm>
              <a:off x="0" y="-47625"/>
              <a:ext cx="646307" cy="176675"/>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36" id="36"/>
          <p:cNvSpPr txBox="true"/>
          <p:nvPr/>
        </p:nvSpPr>
        <p:spPr>
          <a:xfrm rot="0">
            <a:off x="11094919" y="5046074"/>
            <a:ext cx="2453946" cy="860425"/>
          </a:xfrm>
          <a:prstGeom prst="rect">
            <a:avLst/>
          </a:prstGeom>
        </p:spPr>
        <p:txBody>
          <a:bodyPr anchor="t" rtlCol="false" tIns="0" lIns="0" bIns="0" rIns="0">
            <a:spAutoFit/>
          </a:bodyPr>
          <a:lstStyle/>
          <a:p>
            <a:pPr algn="ctr" marL="0" indent="0" lvl="1">
              <a:lnSpc>
                <a:spcPts val="3499"/>
              </a:lnSpc>
            </a:pPr>
            <a:r>
              <a:rPr lang="en-US" b="true" sz="2499">
                <a:solidFill>
                  <a:srgbClr val="1B1B1B"/>
                </a:solidFill>
                <a:latin typeface="Noto Sans JP Heavy"/>
                <a:ea typeface="Noto Sans JP Heavy"/>
                <a:cs typeface="Noto Sans JP Heavy"/>
                <a:sym typeface="Noto Sans JP Heavy"/>
              </a:rPr>
              <a:t>フィードバックと最終調整</a:t>
            </a:r>
          </a:p>
        </p:txBody>
      </p:sp>
      <p:sp>
        <p:nvSpPr>
          <p:cNvPr name="TextBox 37" id="37"/>
          <p:cNvSpPr txBox="true"/>
          <p:nvPr/>
        </p:nvSpPr>
        <p:spPr>
          <a:xfrm rot="0">
            <a:off x="11039288" y="6230350"/>
            <a:ext cx="2565209" cy="1009650"/>
          </a:xfrm>
          <a:prstGeom prst="rect">
            <a:avLst/>
          </a:prstGeom>
        </p:spPr>
        <p:txBody>
          <a:bodyPr anchor="t" rtlCol="false" tIns="0" lIns="0" bIns="0" rIns="0">
            <a:spAutoFit/>
          </a:bodyPr>
          <a:lstStyle/>
          <a:p>
            <a:pPr algn="l" marL="0" indent="0" lvl="1">
              <a:lnSpc>
                <a:spcPts val="2700"/>
              </a:lnSpc>
              <a:spcBef>
                <a:spcPct val="0"/>
              </a:spcBef>
            </a:pPr>
            <a:r>
              <a:rPr lang="en-US" sz="1500">
                <a:solidFill>
                  <a:srgbClr val="1B1B1B"/>
                </a:solidFill>
                <a:latin typeface="Noto Sans JP"/>
                <a:ea typeface="Noto Sans JP"/>
                <a:cs typeface="Noto Sans JP"/>
                <a:sym typeface="Noto Sans JP"/>
              </a:rPr>
              <a:t>ベータテストからのフィードバックを基に製品の最終調整を行います。</a:t>
            </a:r>
          </a:p>
        </p:txBody>
      </p:sp>
      <p:sp>
        <p:nvSpPr>
          <p:cNvPr name="TextBox 38" id="38"/>
          <p:cNvSpPr txBox="true"/>
          <p:nvPr/>
        </p:nvSpPr>
        <p:spPr>
          <a:xfrm rot="0">
            <a:off x="11375105" y="4115281"/>
            <a:ext cx="1893575" cy="419100"/>
          </a:xfrm>
          <a:prstGeom prst="rect">
            <a:avLst/>
          </a:prstGeom>
        </p:spPr>
        <p:txBody>
          <a:bodyPr anchor="t" rtlCol="false" tIns="0" lIns="0" bIns="0" rIns="0">
            <a:spAutoFit/>
          </a:bodyPr>
          <a:lstStyle/>
          <a:p>
            <a:pPr algn="ctr">
              <a:lnSpc>
                <a:spcPts val="3600"/>
              </a:lnSpc>
            </a:pPr>
            <a:r>
              <a:rPr lang="en-US" b="true" sz="2000">
                <a:solidFill>
                  <a:srgbClr val="1B1B1B"/>
                </a:solidFill>
                <a:latin typeface="Noto Sans JP Bold"/>
                <a:ea typeface="Noto Sans JP Bold"/>
                <a:cs typeface="Noto Sans JP Bold"/>
                <a:sym typeface="Noto Sans JP Bold"/>
              </a:rPr>
              <a:t>6月</a:t>
            </a:r>
          </a:p>
        </p:txBody>
      </p:sp>
      <p:grpSp>
        <p:nvGrpSpPr>
          <p:cNvPr name="Group 39" id="39"/>
          <p:cNvGrpSpPr/>
          <p:nvPr/>
        </p:nvGrpSpPr>
        <p:grpSpPr>
          <a:xfrm rot="0">
            <a:off x="14272811" y="4146513"/>
            <a:ext cx="2453946" cy="489987"/>
            <a:chOff x="0" y="0"/>
            <a:chExt cx="646307" cy="129050"/>
          </a:xfrm>
        </p:grpSpPr>
        <p:sp>
          <p:nvSpPr>
            <p:cNvPr name="Freeform 40" id="40"/>
            <p:cNvSpPr/>
            <p:nvPr/>
          </p:nvSpPr>
          <p:spPr>
            <a:xfrm flipH="false" flipV="false" rot="0">
              <a:off x="0" y="0"/>
              <a:ext cx="646307" cy="129050"/>
            </a:xfrm>
            <a:custGeom>
              <a:avLst/>
              <a:gdLst/>
              <a:ahLst/>
              <a:cxnLst/>
              <a:rect r="r" b="b" t="t" l="l"/>
              <a:pathLst>
                <a:path h="129050" w="646307">
                  <a:moveTo>
                    <a:pt x="0" y="0"/>
                  </a:moveTo>
                  <a:lnTo>
                    <a:pt x="646307" y="0"/>
                  </a:lnTo>
                  <a:lnTo>
                    <a:pt x="646307" y="129050"/>
                  </a:lnTo>
                  <a:lnTo>
                    <a:pt x="0" y="129050"/>
                  </a:lnTo>
                  <a:close/>
                </a:path>
              </a:pathLst>
            </a:custGeom>
            <a:solidFill>
              <a:srgbClr val="1B1B1B"/>
            </a:solidFill>
            <a:ln w="19050" cap="sq">
              <a:solidFill>
                <a:srgbClr val="1B1B1B"/>
              </a:solidFill>
              <a:prstDash val="solid"/>
              <a:miter/>
            </a:ln>
          </p:spPr>
        </p:sp>
        <p:sp>
          <p:nvSpPr>
            <p:cNvPr name="TextBox 41" id="41"/>
            <p:cNvSpPr txBox="true"/>
            <p:nvPr/>
          </p:nvSpPr>
          <p:spPr>
            <a:xfrm>
              <a:off x="0" y="-47625"/>
              <a:ext cx="646307" cy="176675"/>
            </a:xfrm>
            <a:prstGeom prst="rect">
              <a:avLst/>
            </a:prstGeom>
          </p:spPr>
          <p:txBody>
            <a:bodyPr anchor="ctr" rtlCol="false" tIns="50800" lIns="50800" bIns="50800" rIns="50800"/>
            <a:lstStyle/>
            <a:p>
              <a:pPr algn="ctr" marL="0" indent="0" lvl="0">
                <a:lnSpc>
                  <a:spcPts val="3359"/>
                </a:lnSpc>
                <a:spcBef>
                  <a:spcPct val="0"/>
                </a:spcBef>
              </a:pPr>
            </a:p>
          </p:txBody>
        </p:sp>
      </p:grpSp>
      <p:sp>
        <p:nvSpPr>
          <p:cNvPr name="TextBox 42" id="42"/>
          <p:cNvSpPr txBox="true"/>
          <p:nvPr/>
        </p:nvSpPr>
        <p:spPr>
          <a:xfrm rot="0">
            <a:off x="14272811" y="5046074"/>
            <a:ext cx="2453946" cy="860425"/>
          </a:xfrm>
          <a:prstGeom prst="rect">
            <a:avLst/>
          </a:prstGeom>
        </p:spPr>
        <p:txBody>
          <a:bodyPr anchor="t" rtlCol="false" tIns="0" lIns="0" bIns="0" rIns="0">
            <a:spAutoFit/>
          </a:bodyPr>
          <a:lstStyle/>
          <a:p>
            <a:pPr algn="ctr">
              <a:lnSpc>
                <a:spcPts val="3499"/>
              </a:lnSpc>
            </a:pPr>
            <a:r>
              <a:rPr lang="en-US" sz="2499" b="true">
                <a:solidFill>
                  <a:srgbClr val="1B1B1B"/>
                </a:solidFill>
                <a:latin typeface="Noto Sans JP Heavy"/>
                <a:ea typeface="Noto Sans JP Heavy"/>
                <a:cs typeface="Noto Sans JP Heavy"/>
                <a:sym typeface="Noto Sans JP Heavy"/>
              </a:rPr>
              <a:t>製品の</a:t>
            </a:r>
          </a:p>
          <a:p>
            <a:pPr algn="ctr" marL="0" indent="0" lvl="1">
              <a:lnSpc>
                <a:spcPts val="3499"/>
              </a:lnSpc>
            </a:pPr>
            <a:r>
              <a:rPr lang="en-US" b="true" sz="2499">
                <a:solidFill>
                  <a:srgbClr val="1B1B1B"/>
                </a:solidFill>
                <a:latin typeface="Noto Sans JP Heavy"/>
                <a:ea typeface="Noto Sans JP Heavy"/>
                <a:cs typeface="Noto Sans JP Heavy"/>
                <a:sym typeface="Noto Sans JP Heavy"/>
              </a:rPr>
              <a:t>リリース</a:t>
            </a:r>
          </a:p>
        </p:txBody>
      </p:sp>
      <p:sp>
        <p:nvSpPr>
          <p:cNvPr name="TextBox 43" id="43"/>
          <p:cNvSpPr txBox="true"/>
          <p:nvPr/>
        </p:nvSpPr>
        <p:spPr>
          <a:xfrm rot="0">
            <a:off x="14217180" y="6230350"/>
            <a:ext cx="2565209" cy="666750"/>
          </a:xfrm>
          <a:prstGeom prst="rect">
            <a:avLst/>
          </a:prstGeom>
        </p:spPr>
        <p:txBody>
          <a:bodyPr anchor="t" rtlCol="false" tIns="0" lIns="0" bIns="0" rIns="0">
            <a:spAutoFit/>
          </a:bodyPr>
          <a:lstStyle/>
          <a:p>
            <a:pPr algn="l" marL="0" indent="0" lvl="1">
              <a:lnSpc>
                <a:spcPts val="2700"/>
              </a:lnSpc>
              <a:spcBef>
                <a:spcPct val="0"/>
              </a:spcBef>
            </a:pPr>
            <a:r>
              <a:rPr lang="en-US" sz="1500">
                <a:solidFill>
                  <a:srgbClr val="1B1B1B"/>
                </a:solidFill>
                <a:latin typeface="Noto Sans JP"/>
                <a:ea typeface="Noto Sans JP"/>
                <a:cs typeface="Noto Sans JP"/>
                <a:sym typeface="Noto Sans JP"/>
              </a:rPr>
              <a:t>リリース後も機能追加など継続的に行っていきます。</a:t>
            </a:r>
          </a:p>
        </p:txBody>
      </p:sp>
      <p:sp>
        <p:nvSpPr>
          <p:cNvPr name="TextBox 44" id="44"/>
          <p:cNvSpPr txBox="true"/>
          <p:nvPr/>
        </p:nvSpPr>
        <p:spPr>
          <a:xfrm rot="0">
            <a:off x="14552997" y="4115281"/>
            <a:ext cx="1893575" cy="419100"/>
          </a:xfrm>
          <a:prstGeom prst="rect">
            <a:avLst/>
          </a:prstGeom>
        </p:spPr>
        <p:txBody>
          <a:bodyPr anchor="t" rtlCol="false" tIns="0" lIns="0" bIns="0" rIns="0">
            <a:spAutoFit/>
          </a:bodyPr>
          <a:lstStyle/>
          <a:p>
            <a:pPr algn="ctr">
              <a:lnSpc>
                <a:spcPts val="3600"/>
              </a:lnSpc>
            </a:pPr>
            <a:r>
              <a:rPr lang="en-US" b="true" sz="2000">
                <a:solidFill>
                  <a:srgbClr val="FAFAFA"/>
                </a:solidFill>
                <a:latin typeface="Noto Sans JP Bold"/>
                <a:ea typeface="Noto Sans JP Bold"/>
                <a:cs typeface="Noto Sans JP Bold"/>
                <a:sym typeface="Noto Sans JP Bold"/>
              </a:rPr>
              <a:t>8月</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9E9E9"/>
        </a:solidFill>
      </p:bgPr>
    </p:bg>
    <p:spTree>
      <p:nvGrpSpPr>
        <p:cNvPr id="1" name=""/>
        <p:cNvGrpSpPr/>
        <p:nvPr/>
      </p:nvGrpSpPr>
      <p:grpSpPr>
        <a:xfrm>
          <a:off x="0" y="0"/>
          <a:ext cx="0" cy="0"/>
          <a:chOff x="0" y="0"/>
          <a:chExt cx="0" cy="0"/>
        </a:xfrm>
      </p:grpSpPr>
      <p:sp>
        <p:nvSpPr>
          <p:cNvPr name="AutoShape 2" id="2"/>
          <p:cNvSpPr/>
          <p:nvPr/>
        </p:nvSpPr>
        <p:spPr>
          <a:xfrm>
            <a:off x="857250" y="1047750"/>
            <a:ext cx="16573459" cy="0"/>
          </a:xfrm>
          <a:prstGeom prst="line">
            <a:avLst/>
          </a:prstGeom>
          <a:ln cap="flat" w="19050">
            <a:solidFill>
              <a:srgbClr val="1B1B1B"/>
            </a:solidFill>
            <a:prstDash val="solid"/>
            <a:headEnd type="none" len="sm" w="sm"/>
            <a:tailEnd type="none" len="sm" w="sm"/>
          </a:ln>
        </p:spPr>
      </p:sp>
      <p:sp>
        <p:nvSpPr>
          <p:cNvPr name="AutoShape 3" id="3"/>
          <p:cNvSpPr/>
          <p:nvPr/>
        </p:nvSpPr>
        <p:spPr>
          <a:xfrm flipV="true">
            <a:off x="856856" y="904405"/>
            <a:ext cx="16574288" cy="0"/>
          </a:xfrm>
          <a:prstGeom prst="line">
            <a:avLst/>
          </a:prstGeom>
          <a:ln cap="flat" w="57150">
            <a:solidFill>
              <a:srgbClr val="1B1B1B"/>
            </a:solidFill>
            <a:prstDash val="solid"/>
            <a:headEnd type="none" len="sm" w="sm"/>
            <a:tailEnd type="none" len="sm" w="sm"/>
          </a:ln>
        </p:spPr>
      </p:sp>
      <p:sp>
        <p:nvSpPr>
          <p:cNvPr name="Freeform 4" id="4"/>
          <p:cNvSpPr/>
          <p:nvPr/>
        </p:nvSpPr>
        <p:spPr>
          <a:xfrm flipH="true" flipV="false" rot="0">
            <a:off x="13374676" y="2004868"/>
            <a:ext cx="5352794" cy="6277264"/>
          </a:xfrm>
          <a:custGeom>
            <a:avLst/>
            <a:gdLst/>
            <a:ahLst/>
            <a:cxnLst/>
            <a:rect r="r" b="b" t="t" l="l"/>
            <a:pathLst>
              <a:path h="6277264" w="5352794">
                <a:moveTo>
                  <a:pt x="5352794" y="0"/>
                </a:moveTo>
                <a:lnTo>
                  <a:pt x="0" y="0"/>
                </a:lnTo>
                <a:lnTo>
                  <a:pt x="0" y="6277264"/>
                </a:lnTo>
                <a:lnTo>
                  <a:pt x="5352794" y="6277264"/>
                </a:lnTo>
                <a:lnTo>
                  <a:pt x="5352794"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680878" y="6580668"/>
            <a:ext cx="14995704" cy="3321049"/>
          </a:xfrm>
          <a:prstGeom prst="rect">
            <a:avLst/>
          </a:prstGeom>
        </p:spPr>
        <p:txBody>
          <a:bodyPr anchor="t" rtlCol="false" tIns="0" lIns="0" bIns="0" rIns="0">
            <a:spAutoFit/>
          </a:bodyPr>
          <a:lstStyle/>
          <a:p>
            <a:pPr algn="r" marL="0" indent="0" lvl="0">
              <a:lnSpc>
                <a:spcPts val="24999"/>
              </a:lnSpc>
            </a:pPr>
            <a:r>
              <a:rPr lang="en-US" b="true" sz="24999" strike="noStrike" u="none">
                <a:solidFill>
                  <a:srgbClr val="CCCCCC"/>
                </a:solidFill>
                <a:latin typeface="Open Sans Bold"/>
                <a:ea typeface="Open Sans Bold"/>
                <a:cs typeface="Open Sans Bold"/>
                <a:sym typeface="Open Sans Bold"/>
              </a:rPr>
              <a:t>06</a:t>
            </a:r>
          </a:p>
        </p:txBody>
      </p:sp>
      <p:sp>
        <p:nvSpPr>
          <p:cNvPr name="AutoShape 6" id="6"/>
          <p:cNvSpPr/>
          <p:nvPr/>
        </p:nvSpPr>
        <p:spPr>
          <a:xfrm>
            <a:off x="857250" y="9382595"/>
            <a:ext cx="16573500" cy="0"/>
          </a:xfrm>
          <a:prstGeom prst="line">
            <a:avLst/>
          </a:prstGeom>
          <a:ln cap="flat" w="57150">
            <a:solidFill>
              <a:srgbClr val="1B1B1B"/>
            </a:solidFill>
            <a:prstDash val="solid"/>
            <a:headEnd type="none" len="sm" w="sm"/>
            <a:tailEnd type="none" len="sm" w="sm"/>
          </a:ln>
        </p:spPr>
      </p:sp>
      <p:sp>
        <p:nvSpPr>
          <p:cNvPr name="AutoShape 7" id="7"/>
          <p:cNvSpPr/>
          <p:nvPr/>
        </p:nvSpPr>
        <p:spPr>
          <a:xfrm>
            <a:off x="857250" y="9239250"/>
            <a:ext cx="16573500" cy="0"/>
          </a:xfrm>
          <a:prstGeom prst="line">
            <a:avLst/>
          </a:prstGeom>
          <a:ln cap="flat" w="19050">
            <a:solidFill>
              <a:srgbClr val="1B1B1B"/>
            </a:solidFill>
            <a:prstDash val="solid"/>
            <a:headEnd type="none" len="sm" w="sm"/>
            <a:tailEnd type="none" len="sm" w="sm"/>
          </a:ln>
        </p:spPr>
      </p:sp>
      <p:sp>
        <p:nvSpPr>
          <p:cNvPr name="TextBox 8" id="8"/>
          <p:cNvSpPr txBox="true"/>
          <p:nvPr/>
        </p:nvSpPr>
        <p:spPr>
          <a:xfrm rot="0">
            <a:off x="3574300" y="4036514"/>
            <a:ext cx="11290747" cy="1028700"/>
          </a:xfrm>
          <a:prstGeom prst="rect">
            <a:avLst/>
          </a:prstGeom>
        </p:spPr>
        <p:txBody>
          <a:bodyPr anchor="t" rtlCol="false" tIns="0" lIns="0" bIns="0" rIns="0">
            <a:spAutoFit/>
          </a:bodyPr>
          <a:lstStyle/>
          <a:p>
            <a:pPr algn="l">
              <a:lnSpc>
                <a:spcPts val="8400"/>
              </a:lnSpc>
            </a:pPr>
            <a:r>
              <a:rPr lang="en-US" sz="6000" spc="300" b="true">
                <a:solidFill>
                  <a:srgbClr val="1B1B1B"/>
                </a:solidFill>
                <a:latin typeface="Noto Sans JP Heavy"/>
                <a:ea typeface="Noto Sans JP Heavy"/>
                <a:cs typeface="Noto Sans JP Heavy"/>
                <a:sym typeface="Noto Sans JP Heavy"/>
              </a:rPr>
              <a:t>さいごに</a:t>
            </a:r>
          </a:p>
        </p:txBody>
      </p:sp>
      <p:sp>
        <p:nvSpPr>
          <p:cNvPr name="TextBox 9" id="9"/>
          <p:cNvSpPr txBox="true"/>
          <p:nvPr/>
        </p:nvSpPr>
        <p:spPr>
          <a:xfrm rot="0">
            <a:off x="3574300" y="5411485"/>
            <a:ext cx="6931842" cy="419100"/>
          </a:xfrm>
          <a:prstGeom prst="rect">
            <a:avLst/>
          </a:prstGeom>
        </p:spPr>
        <p:txBody>
          <a:bodyPr anchor="t" rtlCol="false" tIns="0" lIns="0" bIns="0" rIns="0">
            <a:spAutoFit/>
          </a:bodyPr>
          <a:lstStyle/>
          <a:p>
            <a:pPr algn="l">
              <a:lnSpc>
                <a:spcPts val="3600"/>
              </a:lnSpc>
            </a:pPr>
            <a:r>
              <a:rPr lang="en-US" b="true" sz="2000" spc="100">
                <a:solidFill>
                  <a:srgbClr val="1B1B1B"/>
                </a:solidFill>
                <a:latin typeface="Noto Sans JP Medium"/>
                <a:ea typeface="Noto Sans JP Medium"/>
                <a:cs typeface="Noto Sans JP Medium"/>
                <a:sym typeface="Noto Sans JP Medium"/>
              </a:rPr>
              <a:t>代表挨拶と会社についての説明</a:t>
            </a:r>
          </a:p>
        </p:txBody>
      </p:sp>
      <p:grpSp>
        <p:nvGrpSpPr>
          <p:cNvPr name="Group 10" id="10"/>
          <p:cNvGrpSpPr/>
          <p:nvPr/>
        </p:nvGrpSpPr>
        <p:grpSpPr>
          <a:xfrm rot="0">
            <a:off x="1611418" y="3934645"/>
            <a:ext cx="1213487" cy="1346739"/>
            <a:chOff x="0" y="0"/>
            <a:chExt cx="319601" cy="354697"/>
          </a:xfrm>
        </p:grpSpPr>
        <p:sp>
          <p:nvSpPr>
            <p:cNvPr name="Freeform 11" id="11"/>
            <p:cNvSpPr/>
            <p:nvPr/>
          </p:nvSpPr>
          <p:spPr>
            <a:xfrm flipH="false" flipV="false" rot="0">
              <a:off x="0" y="0"/>
              <a:ext cx="319601" cy="354697"/>
            </a:xfrm>
            <a:custGeom>
              <a:avLst/>
              <a:gdLst/>
              <a:ahLst/>
              <a:cxnLst/>
              <a:rect r="r" b="b" t="t" l="l"/>
              <a:pathLst>
                <a:path h="354697" w="319601">
                  <a:moveTo>
                    <a:pt x="0" y="0"/>
                  </a:moveTo>
                  <a:lnTo>
                    <a:pt x="319601" y="0"/>
                  </a:lnTo>
                  <a:lnTo>
                    <a:pt x="319601" y="354697"/>
                  </a:lnTo>
                  <a:lnTo>
                    <a:pt x="0" y="354697"/>
                  </a:lnTo>
                  <a:close/>
                </a:path>
              </a:pathLst>
            </a:custGeom>
            <a:solidFill>
              <a:srgbClr val="1B1B1B"/>
            </a:solidFill>
          </p:spPr>
        </p:sp>
        <p:sp>
          <p:nvSpPr>
            <p:cNvPr name="TextBox 12" id="12"/>
            <p:cNvSpPr txBox="true"/>
            <p:nvPr/>
          </p:nvSpPr>
          <p:spPr>
            <a:xfrm>
              <a:off x="0" y="-47625"/>
              <a:ext cx="319601" cy="402322"/>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1611418" y="4069851"/>
            <a:ext cx="1213487" cy="828675"/>
          </a:xfrm>
          <a:prstGeom prst="rect">
            <a:avLst/>
          </a:prstGeom>
        </p:spPr>
        <p:txBody>
          <a:bodyPr anchor="t" rtlCol="false" tIns="0" lIns="0" bIns="0" rIns="0">
            <a:spAutoFit/>
          </a:bodyPr>
          <a:lstStyle/>
          <a:p>
            <a:pPr algn="ctr" marL="0" indent="0" lvl="0">
              <a:lnSpc>
                <a:spcPts val="7199"/>
              </a:lnSpc>
              <a:spcBef>
                <a:spcPct val="0"/>
              </a:spcBef>
            </a:pPr>
            <a:r>
              <a:rPr lang="en-US" b="true" sz="3999">
                <a:solidFill>
                  <a:srgbClr val="FAFAFA"/>
                </a:solidFill>
                <a:latin typeface="Open Sans Bold"/>
                <a:ea typeface="Open Sans Bold"/>
                <a:cs typeface="Open Sans Bold"/>
                <a:sym typeface="Open Sans Bold"/>
              </a:rPr>
              <a:t>06</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a:off x="857250" y="2361305"/>
            <a:ext cx="16573500" cy="0"/>
          </a:xfrm>
          <a:prstGeom prst="line">
            <a:avLst/>
          </a:prstGeom>
          <a:ln cap="flat" w="19050">
            <a:solidFill>
              <a:srgbClr val="1B1B1B"/>
            </a:solidFill>
            <a:prstDash val="solid"/>
            <a:headEnd type="none" len="sm" w="sm"/>
            <a:tailEnd type="none" len="sm" w="sm"/>
          </a:ln>
        </p:spPr>
      </p:sp>
      <p:sp>
        <p:nvSpPr>
          <p:cNvPr name="AutoShape 3" id="3"/>
          <p:cNvSpPr/>
          <p:nvPr/>
        </p:nvSpPr>
        <p:spPr>
          <a:xfrm>
            <a:off x="857250" y="1047750"/>
            <a:ext cx="16573459" cy="0"/>
          </a:xfrm>
          <a:prstGeom prst="line">
            <a:avLst/>
          </a:prstGeom>
          <a:ln cap="flat" w="19050">
            <a:solidFill>
              <a:srgbClr val="1B1B1B"/>
            </a:solidFill>
            <a:prstDash val="solid"/>
            <a:headEnd type="none" len="sm" w="sm"/>
            <a:tailEnd type="none" len="sm" w="sm"/>
          </a:ln>
        </p:spPr>
      </p:sp>
      <p:sp>
        <p:nvSpPr>
          <p:cNvPr name="AutoShape 4" id="4"/>
          <p:cNvSpPr/>
          <p:nvPr/>
        </p:nvSpPr>
        <p:spPr>
          <a:xfrm flipV="true">
            <a:off x="856856" y="904405"/>
            <a:ext cx="16574288" cy="0"/>
          </a:xfrm>
          <a:prstGeom prst="line">
            <a:avLst/>
          </a:prstGeom>
          <a:ln cap="flat" w="57150">
            <a:solidFill>
              <a:srgbClr val="1B1B1B"/>
            </a:solidFill>
            <a:prstDash val="solid"/>
            <a:headEnd type="none" len="sm" w="sm"/>
            <a:tailEnd type="none" len="sm" w="sm"/>
          </a:ln>
        </p:spPr>
      </p:sp>
      <p:sp>
        <p:nvSpPr>
          <p:cNvPr name="AutoShape 5" id="5"/>
          <p:cNvSpPr/>
          <p:nvPr/>
        </p:nvSpPr>
        <p:spPr>
          <a:xfrm>
            <a:off x="857250" y="9382595"/>
            <a:ext cx="16573500" cy="0"/>
          </a:xfrm>
          <a:prstGeom prst="line">
            <a:avLst/>
          </a:prstGeom>
          <a:ln cap="flat" w="57150">
            <a:solidFill>
              <a:srgbClr val="1B1B1B"/>
            </a:solidFill>
            <a:prstDash val="solid"/>
            <a:headEnd type="none" len="sm" w="sm"/>
            <a:tailEnd type="none" len="sm" w="sm"/>
          </a:ln>
        </p:spPr>
      </p:sp>
      <p:sp>
        <p:nvSpPr>
          <p:cNvPr name="AutoShape 6" id="6"/>
          <p:cNvSpPr/>
          <p:nvPr/>
        </p:nvSpPr>
        <p:spPr>
          <a:xfrm>
            <a:off x="857250" y="9239250"/>
            <a:ext cx="16573500" cy="0"/>
          </a:xfrm>
          <a:prstGeom prst="line">
            <a:avLst/>
          </a:prstGeom>
          <a:ln cap="flat" w="19050">
            <a:solidFill>
              <a:srgbClr val="1B1B1B"/>
            </a:solidFill>
            <a:prstDash val="solid"/>
            <a:headEnd type="none" len="sm" w="sm"/>
            <a:tailEnd type="none" len="sm" w="sm"/>
          </a:ln>
        </p:spPr>
      </p:sp>
      <p:grpSp>
        <p:nvGrpSpPr>
          <p:cNvPr name="Group 7" id="7"/>
          <p:cNvGrpSpPr/>
          <p:nvPr/>
        </p:nvGrpSpPr>
        <p:grpSpPr>
          <a:xfrm rot="0">
            <a:off x="1282599" y="650625"/>
            <a:ext cx="1213487" cy="1720205"/>
            <a:chOff x="0" y="0"/>
            <a:chExt cx="319601" cy="453058"/>
          </a:xfrm>
        </p:grpSpPr>
        <p:sp>
          <p:nvSpPr>
            <p:cNvPr name="Freeform 8" id="8"/>
            <p:cNvSpPr/>
            <p:nvPr/>
          </p:nvSpPr>
          <p:spPr>
            <a:xfrm flipH="false" flipV="false" rot="0">
              <a:off x="0" y="0"/>
              <a:ext cx="319601" cy="453058"/>
            </a:xfrm>
            <a:custGeom>
              <a:avLst/>
              <a:gdLst/>
              <a:ahLst/>
              <a:cxnLst/>
              <a:rect r="r" b="b" t="t" l="l"/>
              <a:pathLst>
                <a:path h="453058" w="319601">
                  <a:moveTo>
                    <a:pt x="0" y="0"/>
                  </a:moveTo>
                  <a:lnTo>
                    <a:pt x="319601" y="0"/>
                  </a:lnTo>
                  <a:lnTo>
                    <a:pt x="319601" y="453058"/>
                  </a:lnTo>
                  <a:lnTo>
                    <a:pt x="0" y="453058"/>
                  </a:lnTo>
                  <a:close/>
                </a:path>
              </a:pathLst>
            </a:custGeom>
            <a:solidFill>
              <a:srgbClr val="1B1B1B"/>
            </a:solidFill>
          </p:spPr>
        </p:sp>
        <p:sp>
          <p:nvSpPr>
            <p:cNvPr name="TextBox 9" id="9"/>
            <p:cNvSpPr txBox="true"/>
            <p:nvPr/>
          </p:nvSpPr>
          <p:spPr>
            <a:xfrm>
              <a:off x="0" y="-47625"/>
              <a:ext cx="319601" cy="500683"/>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11677310" y="3033575"/>
            <a:ext cx="5263479" cy="5627895"/>
            <a:chOff x="0" y="0"/>
            <a:chExt cx="1386266" cy="1482244"/>
          </a:xfrm>
        </p:grpSpPr>
        <p:sp>
          <p:nvSpPr>
            <p:cNvPr name="Freeform 11" id="11"/>
            <p:cNvSpPr/>
            <p:nvPr/>
          </p:nvSpPr>
          <p:spPr>
            <a:xfrm flipH="false" flipV="false" rot="0">
              <a:off x="0" y="0"/>
              <a:ext cx="1386266" cy="1482244"/>
            </a:xfrm>
            <a:custGeom>
              <a:avLst/>
              <a:gdLst/>
              <a:ahLst/>
              <a:cxnLst/>
              <a:rect r="r" b="b" t="t" l="l"/>
              <a:pathLst>
                <a:path h="1482244" w="1386266">
                  <a:moveTo>
                    <a:pt x="0" y="0"/>
                  </a:moveTo>
                  <a:lnTo>
                    <a:pt x="1386266" y="0"/>
                  </a:lnTo>
                  <a:lnTo>
                    <a:pt x="1386266" y="1482244"/>
                  </a:lnTo>
                  <a:lnTo>
                    <a:pt x="0" y="1482244"/>
                  </a:lnTo>
                  <a:close/>
                </a:path>
              </a:pathLst>
            </a:custGeom>
            <a:solidFill>
              <a:srgbClr val="000000">
                <a:alpha val="0"/>
              </a:srgbClr>
            </a:solidFill>
            <a:ln w="19050" cap="sq">
              <a:solidFill>
                <a:srgbClr val="CCCCCC"/>
              </a:solidFill>
              <a:prstDash val="solid"/>
              <a:miter/>
            </a:ln>
          </p:spPr>
        </p:sp>
        <p:sp>
          <p:nvSpPr>
            <p:cNvPr name="TextBox 12" id="12"/>
            <p:cNvSpPr txBox="true"/>
            <p:nvPr/>
          </p:nvSpPr>
          <p:spPr>
            <a:xfrm>
              <a:off x="0" y="-47625"/>
              <a:ext cx="1386266" cy="1529869"/>
            </a:xfrm>
            <a:prstGeom prst="rect">
              <a:avLst/>
            </a:prstGeom>
          </p:spPr>
          <p:txBody>
            <a:bodyPr anchor="ctr" rtlCol="false" tIns="50800" lIns="50800" bIns="50800" rIns="50800"/>
            <a:lstStyle/>
            <a:p>
              <a:pPr algn="ctr">
                <a:lnSpc>
                  <a:spcPts val="3359"/>
                </a:lnSpc>
              </a:pPr>
            </a:p>
          </p:txBody>
        </p:sp>
      </p:grpSp>
      <p:grpSp>
        <p:nvGrpSpPr>
          <p:cNvPr name="Group 13" id="13"/>
          <p:cNvGrpSpPr/>
          <p:nvPr/>
        </p:nvGrpSpPr>
        <p:grpSpPr>
          <a:xfrm rot="0">
            <a:off x="11838957" y="3195222"/>
            <a:ext cx="4940185" cy="5304601"/>
            <a:chOff x="0" y="0"/>
            <a:chExt cx="6586913" cy="7072801"/>
          </a:xfrm>
        </p:grpSpPr>
        <p:pic>
          <p:nvPicPr>
            <p:cNvPr name="Picture 14" id="14"/>
            <p:cNvPicPr>
              <a:picLocks noChangeAspect="true"/>
            </p:cNvPicPr>
            <p:nvPr/>
          </p:nvPicPr>
          <p:blipFill>
            <a:blip r:embed="rId2"/>
            <a:srcRect l="0" t="14230" r="0" b="14230"/>
            <a:stretch>
              <a:fillRect/>
            </a:stretch>
          </p:blipFill>
          <p:spPr>
            <a:xfrm flipH="false" flipV="false">
              <a:off x="0" y="0"/>
              <a:ext cx="6586913" cy="7072801"/>
            </a:xfrm>
            <a:prstGeom prst="rect">
              <a:avLst/>
            </a:prstGeom>
          </p:spPr>
        </p:pic>
      </p:grpSp>
      <p:sp>
        <p:nvSpPr>
          <p:cNvPr name="TextBox 15" id="15"/>
          <p:cNvSpPr txBox="true"/>
          <p:nvPr/>
        </p:nvSpPr>
        <p:spPr>
          <a:xfrm rot="0">
            <a:off x="2949343" y="1371153"/>
            <a:ext cx="14309957" cy="596900"/>
          </a:xfrm>
          <a:prstGeom prst="rect">
            <a:avLst/>
          </a:prstGeom>
        </p:spPr>
        <p:txBody>
          <a:bodyPr anchor="t" rtlCol="false" tIns="0" lIns="0" bIns="0" rIns="0">
            <a:spAutoFit/>
          </a:bodyPr>
          <a:lstStyle/>
          <a:p>
            <a:pPr algn="l">
              <a:lnSpc>
                <a:spcPts val="4900"/>
              </a:lnSpc>
            </a:pPr>
            <a:r>
              <a:rPr lang="en-US" sz="3500" spc="175" b="true">
                <a:solidFill>
                  <a:srgbClr val="1B1B1B"/>
                </a:solidFill>
                <a:latin typeface="Noto Sans JP Heavy"/>
                <a:ea typeface="Noto Sans JP Heavy"/>
                <a:cs typeface="Noto Sans JP Heavy"/>
                <a:sym typeface="Noto Sans JP Heavy"/>
              </a:rPr>
              <a:t>代表挨拶</a:t>
            </a:r>
          </a:p>
        </p:txBody>
      </p:sp>
      <p:sp>
        <p:nvSpPr>
          <p:cNvPr name="TextBox 16" id="16"/>
          <p:cNvSpPr txBox="true"/>
          <p:nvPr/>
        </p:nvSpPr>
        <p:spPr>
          <a:xfrm rot="0">
            <a:off x="1461953" y="1228278"/>
            <a:ext cx="854779" cy="733425"/>
          </a:xfrm>
          <a:prstGeom prst="rect">
            <a:avLst/>
          </a:prstGeom>
        </p:spPr>
        <p:txBody>
          <a:bodyPr anchor="t" rtlCol="false" tIns="0" lIns="0" bIns="0" rIns="0">
            <a:spAutoFit/>
          </a:bodyPr>
          <a:lstStyle/>
          <a:p>
            <a:pPr algn="ctr" marL="0" indent="0" lvl="0">
              <a:lnSpc>
                <a:spcPts val="6300"/>
              </a:lnSpc>
              <a:spcBef>
                <a:spcPct val="0"/>
              </a:spcBef>
            </a:pPr>
            <a:r>
              <a:rPr lang="en-US" b="true" sz="3500" strike="noStrike" u="none">
                <a:solidFill>
                  <a:srgbClr val="FAFAFA"/>
                </a:solidFill>
                <a:latin typeface="Open Sans Bold"/>
                <a:ea typeface="Open Sans Bold"/>
                <a:cs typeface="Open Sans Bold"/>
                <a:sym typeface="Open Sans Bold"/>
              </a:rPr>
              <a:t>06</a:t>
            </a:r>
          </a:p>
        </p:txBody>
      </p:sp>
      <p:sp>
        <p:nvSpPr>
          <p:cNvPr name="TextBox 17" id="17"/>
          <p:cNvSpPr txBox="true"/>
          <p:nvPr/>
        </p:nvSpPr>
        <p:spPr>
          <a:xfrm rot="0">
            <a:off x="1620943" y="3528565"/>
            <a:ext cx="8483378" cy="3162300"/>
          </a:xfrm>
          <a:prstGeom prst="rect">
            <a:avLst/>
          </a:prstGeom>
        </p:spPr>
        <p:txBody>
          <a:bodyPr anchor="t" rtlCol="false" tIns="0" lIns="0" bIns="0" rIns="0">
            <a:spAutoFit/>
          </a:bodyPr>
          <a:lstStyle/>
          <a:p>
            <a:pPr algn="l" marL="0" indent="0" lvl="1">
              <a:lnSpc>
                <a:spcPts val="3600"/>
              </a:lnSpc>
              <a:spcBef>
                <a:spcPct val="0"/>
              </a:spcBef>
            </a:pPr>
            <a:r>
              <a:rPr lang="en-US" sz="2000" spc="100" strike="noStrike" u="none">
                <a:solidFill>
                  <a:srgbClr val="1B1B1B"/>
                </a:solidFill>
                <a:latin typeface="Noto Sans JP"/>
                <a:ea typeface="Noto Sans JP"/>
                <a:cs typeface="Noto Sans JP"/>
                <a:sym typeface="Noto Sans JP"/>
              </a:rPr>
              <a:t>当社の年次報告書をお読みいただき、ありがとうございます。今年度は、弊社にとって多くの成長と進歩を遂げた一年でした。</a:t>
            </a:r>
          </a:p>
          <a:p>
            <a:pPr algn="l" marL="0" indent="0" lvl="1">
              <a:lnSpc>
                <a:spcPts val="3600"/>
              </a:lnSpc>
              <a:spcBef>
                <a:spcPct val="0"/>
              </a:spcBef>
            </a:pPr>
          </a:p>
          <a:p>
            <a:pPr algn="l" marL="0" indent="0" lvl="1">
              <a:lnSpc>
                <a:spcPts val="3600"/>
              </a:lnSpc>
              <a:spcBef>
                <a:spcPct val="0"/>
              </a:spcBef>
            </a:pPr>
            <a:r>
              <a:rPr lang="en-US" sz="2000" spc="100" strike="noStrike" u="none">
                <a:solidFill>
                  <a:srgbClr val="1B1B1B"/>
                </a:solidFill>
                <a:latin typeface="Noto Sans JP"/>
                <a:ea typeface="Noto Sans JP"/>
                <a:cs typeface="Noto Sans JP"/>
                <a:sym typeface="Noto Sans JP"/>
              </a:rPr>
              <a:t>これからも、革新的で有用なソリューションを提供することにより、お客様のビジネスを成功に導くためのサポートを続けてまいります。</a:t>
            </a:r>
          </a:p>
          <a:p>
            <a:pPr algn="l" marL="0" indent="0" lvl="1">
              <a:lnSpc>
                <a:spcPts val="3600"/>
              </a:lnSpc>
              <a:spcBef>
                <a:spcPct val="0"/>
              </a:spcBef>
            </a:pPr>
            <a:r>
              <a:rPr lang="en-US" sz="2000" spc="100" strike="noStrike" u="none">
                <a:solidFill>
                  <a:srgbClr val="1B1B1B"/>
                </a:solidFill>
                <a:latin typeface="Noto Sans JP"/>
                <a:ea typeface="Noto Sans JP"/>
                <a:cs typeface="Noto Sans JP"/>
                <a:sym typeface="Noto Sans JP"/>
              </a:rPr>
              <a:t>今後とも、変わらぬご支援とご信頼を賜りますようお願い申し上げます。</a:t>
            </a:r>
          </a:p>
        </p:txBody>
      </p:sp>
      <p:sp>
        <p:nvSpPr>
          <p:cNvPr name="TextBox 18" id="18"/>
          <p:cNvSpPr txBox="true"/>
          <p:nvPr/>
        </p:nvSpPr>
        <p:spPr>
          <a:xfrm rot="0">
            <a:off x="1620943" y="7081390"/>
            <a:ext cx="8483378" cy="876300"/>
          </a:xfrm>
          <a:prstGeom prst="rect">
            <a:avLst/>
          </a:prstGeom>
        </p:spPr>
        <p:txBody>
          <a:bodyPr anchor="t" rtlCol="false" tIns="0" lIns="0" bIns="0" rIns="0">
            <a:spAutoFit/>
          </a:bodyPr>
          <a:lstStyle/>
          <a:p>
            <a:pPr algn="l">
              <a:lnSpc>
                <a:spcPts val="3600"/>
              </a:lnSpc>
            </a:pPr>
            <a:r>
              <a:rPr lang="en-US" sz="2000" spc="100" b="true">
                <a:solidFill>
                  <a:srgbClr val="1B1B1B"/>
                </a:solidFill>
                <a:latin typeface="Noto Sans JP Bold"/>
                <a:ea typeface="Noto Sans JP Bold"/>
                <a:cs typeface="Noto Sans JP Bold"/>
                <a:sym typeface="Noto Sans JP Bold"/>
              </a:rPr>
              <a:t>代表取締役社長</a:t>
            </a:r>
          </a:p>
          <a:p>
            <a:pPr algn="l">
              <a:lnSpc>
                <a:spcPts val="3600"/>
              </a:lnSpc>
            </a:pPr>
            <a:r>
              <a:rPr lang="en-US" b="true" sz="2000" spc="100">
                <a:solidFill>
                  <a:srgbClr val="1B1B1B"/>
                </a:solidFill>
                <a:latin typeface="Noto Sans JP Bold"/>
                <a:ea typeface="Noto Sans JP Bold"/>
                <a:cs typeface="Noto Sans JP Bold"/>
                <a:sym typeface="Noto Sans JP Bold"/>
              </a:rPr>
              <a:t>新井 大河</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555555"/>
        </a:solidFill>
      </p:bgPr>
    </p:bg>
    <p:spTree>
      <p:nvGrpSpPr>
        <p:cNvPr id="1" name=""/>
        <p:cNvGrpSpPr/>
        <p:nvPr/>
      </p:nvGrpSpPr>
      <p:grpSpPr>
        <a:xfrm>
          <a:off x="0" y="0"/>
          <a:ext cx="0" cy="0"/>
          <a:chOff x="0" y="0"/>
          <a:chExt cx="0" cy="0"/>
        </a:xfrm>
      </p:grpSpPr>
      <p:sp>
        <p:nvSpPr>
          <p:cNvPr name="AutoShape 2" id="2"/>
          <p:cNvSpPr/>
          <p:nvPr/>
        </p:nvSpPr>
        <p:spPr>
          <a:xfrm>
            <a:off x="857250" y="1047750"/>
            <a:ext cx="16573459" cy="0"/>
          </a:xfrm>
          <a:prstGeom prst="line">
            <a:avLst/>
          </a:prstGeom>
          <a:ln cap="flat" w="19050">
            <a:solidFill>
              <a:srgbClr val="CCCCCC"/>
            </a:solidFill>
            <a:prstDash val="solid"/>
            <a:headEnd type="none" len="sm" w="sm"/>
            <a:tailEnd type="none" len="sm" w="sm"/>
          </a:ln>
        </p:spPr>
      </p:sp>
      <p:sp>
        <p:nvSpPr>
          <p:cNvPr name="AutoShape 3" id="3"/>
          <p:cNvSpPr/>
          <p:nvPr/>
        </p:nvSpPr>
        <p:spPr>
          <a:xfrm flipV="true">
            <a:off x="856856" y="904405"/>
            <a:ext cx="16574288" cy="0"/>
          </a:xfrm>
          <a:prstGeom prst="line">
            <a:avLst/>
          </a:prstGeom>
          <a:ln cap="flat" w="57150">
            <a:solidFill>
              <a:srgbClr val="CCCCCC"/>
            </a:solidFill>
            <a:prstDash val="solid"/>
            <a:headEnd type="none" len="sm" w="sm"/>
            <a:tailEnd type="none" len="sm" w="sm"/>
          </a:ln>
        </p:spPr>
      </p:sp>
      <p:sp>
        <p:nvSpPr>
          <p:cNvPr name="AutoShape 4" id="4"/>
          <p:cNvSpPr/>
          <p:nvPr/>
        </p:nvSpPr>
        <p:spPr>
          <a:xfrm>
            <a:off x="857250" y="9382595"/>
            <a:ext cx="16573500" cy="0"/>
          </a:xfrm>
          <a:prstGeom prst="line">
            <a:avLst/>
          </a:prstGeom>
          <a:ln cap="flat" w="57150">
            <a:solidFill>
              <a:srgbClr val="CCCCCC"/>
            </a:solidFill>
            <a:prstDash val="solid"/>
            <a:headEnd type="none" len="sm" w="sm"/>
            <a:tailEnd type="none" len="sm" w="sm"/>
          </a:ln>
        </p:spPr>
      </p:sp>
      <p:sp>
        <p:nvSpPr>
          <p:cNvPr name="AutoShape 5" id="5"/>
          <p:cNvSpPr/>
          <p:nvPr/>
        </p:nvSpPr>
        <p:spPr>
          <a:xfrm>
            <a:off x="857250" y="9239250"/>
            <a:ext cx="16573500" cy="0"/>
          </a:xfrm>
          <a:prstGeom prst="line">
            <a:avLst/>
          </a:prstGeom>
          <a:ln cap="flat" w="19050">
            <a:solidFill>
              <a:srgbClr val="CCCCCC"/>
            </a:solidFill>
            <a:prstDash val="solid"/>
            <a:headEnd type="none" len="sm" w="sm"/>
            <a:tailEnd type="none" len="sm" w="sm"/>
          </a:ln>
        </p:spPr>
      </p:sp>
      <p:sp>
        <p:nvSpPr>
          <p:cNvPr name="Freeform 6" id="6"/>
          <p:cNvSpPr/>
          <p:nvPr/>
        </p:nvSpPr>
        <p:spPr>
          <a:xfrm flipH="true" flipV="false" rot="0">
            <a:off x="13374676" y="2004868"/>
            <a:ext cx="5352794" cy="6277264"/>
          </a:xfrm>
          <a:custGeom>
            <a:avLst/>
            <a:gdLst/>
            <a:ahLst/>
            <a:cxnLst/>
            <a:rect r="r" b="b" t="t" l="l"/>
            <a:pathLst>
              <a:path h="6277264" w="5352794">
                <a:moveTo>
                  <a:pt x="5352794" y="0"/>
                </a:moveTo>
                <a:lnTo>
                  <a:pt x="0" y="0"/>
                </a:lnTo>
                <a:lnTo>
                  <a:pt x="0" y="6277264"/>
                </a:lnTo>
                <a:lnTo>
                  <a:pt x="5352794" y="6277264"/>
                </a:lnTo>
                <a:lnTo>
                  <a:pt x="5352794"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AutoShape 7" id="7"/>
          <p:cNvSpPr/>
          <p:nvPr/>
        </p:nvSpPr>
        <p:spPr>
          <a:xfrm>
            <a:off x="1654783" y="4209367"/>
            <a:ext cx="8312941" cy="0"/>
          </a:xfrm>
          <a:prstGeom prst="line">
            <a:avLst/>
          </a:prstGeom>
          <a:ln cap="flat" w="19050">
            <a:solidFill>
              <a:srgbClr val="CCCCCC">
                <a:alpha val="19608"/>
              </a:srgbClr>
            </a:solidFill>
            <a:prstDash val="solid"/>
            <a:headEnd type="none" len="sm" w="sm"/>
            <a:tailEnd type="none" len="sm" w="sm"/>
          </a:ln>
        </p:spPr>
      </p:sp>
      <p:sp>
        <p:nvSpPr>
          <p:cNvPr name="AutoShape 8" id="8"/>
          <p:cNvSpPr/>
          <p:nvPr/>
        </p:nvSpPr>
        <p:spPr>
          <a:xfrm>
            <a:off x="1654783" y="5055600"/>
            <a:ext cx="8312941" cy="0"/>
          </a:xfrm>
          <a:prstGeom prst="line">
            <a:avLst/>
          </a:prstGeom>
          <a:ln cap="flat" w="19050">
            <a:solidFill>
              <a:srgbClr val="CCCCCC">
                <a:alpha val="19608"/>
              </a:srgbClr>
            </a:solidFill>
            <a:prstDash val="solid"/>
            <a:headEnd type="none" len="sm" w="sm"/>
            <a:tailEnd type="none" len="sm" w="sm"/>
          </a:ln>
        </p:spPr>
      </p:sp>
      <p:sp>
        <p:nvSpPr>
          <p:cNvPr name="AutoShape 9" id="9"/>
          <p:cNvSpPr/>
          <p:nvPr/>
        </p:nvSpPr>
        <p:spPr>
          <a:xfrm>
            <a:off x="1654783" y="5901833"/>
            <a:ext cx="8312941" cy="0"/>
          </a:xfrm>
          <a:prstGeom prst="line">
            <a:avLst/>
          </a:prstGeom>
          <a:ln cap="flat" w="19050">
            <a:solidFill>
              <a:srgbClr val="CCCCCC">
                <a:alpha val="19608"/>
              </a:srgbClr>
            </a:solidFill>
            <a:prstDash val="solid"/>
            <a:headEnd type="none" len="sm" w="sm"/>
            <a:tailEnd type="none" len="sm" w="sm"/>
          </a:ln>
        </p:spPr>
      </p:sp>
      <p:sp>
        <p:nvSpPr>
          <p:cNvPr name="AutoShape 10" id="10"/>
          <p:cNvSpPr/>
          <p:nvPr/>
        </p:nvSpPr>
        <p:spPr>
          <a:xfrm>
            <a:off x="1654783" y="6748066"/>
            <a:ext cx="8312941" cy="0"/>
          </a:xfrm>
          <a:prstGeom prst="line">
            <a:avLst/>
          </a:prstGeom>
          <a:ln cap="flat" w="19050">
            <a:solidFill>
              <a:srgbClr val="CCCCCC">
                <a:alpha val="19608"/>
              </a:srgbClr>
            </a:solidFill>
            <a:prstDash val="solid"/>
            <a:headEnd type="none" len="sm" w="sm"/>
            <a:tailEnd type="none" len="sm" w="sm"/>
          </a:ln>
        </p:spPr>
      </p:sp>
      <p:sp>
        <p:nvSpPr>
          <p:cNvPr name="AutoShape 11" id="11"/>
          <p:cNvSpPr/>
          <p:nvPr/>
        </p:nvSpPr>
        <p:spPr>
          <a:xfrm>
            <a:off x="1654783" y="7594299"/>
            <a:ext cx="8312941" cy="0"/>
          </a:xfrm>
          <a:prstGeom prst="line">
            <a:avLst/>
          </a:prstGeom>
          <a:ln cap="flat" w="19050">
            <a:solidFill>
              <a:srgbClr val="CCCCCC">
                <a:alpha val="19608"/>
              </a:srgbClr>
            </a:solidFill>
            <a:prstDash val="solid"/>
            <a:headEnd type="none" len="sm" w="sm"/>
            <a:tailEnd type="none" len="sm" w="sm"/>
          </a:ln>
        </p:spPr>
      </p:sp>
      <p:sp>
        <p:nvSpPr>
          <p:cNvPr name="TextBox 12" id="12"/>
          <p:cNvSpPr txBox="true"/>
          <p:nvPr/>
        </p:nvSpPr>
        <p:spPr>
          <a:xfrm rot="0">
            <a:off x="1654783" y="3089576"/>
            <a:ext cx="7937682" cy="523875"/>
          </a:xfrm>
          <a:prstGeom prst="rect">
            <a:avLst/>
          </a:prstGeom>
        </p:spPr>
        <p:txBody>
          <a:bodyPr anchor="t" rtlCol="false" tIns="0" lIns="0" bIns="0" rIns="0">
            <a:spAutoFit/>
          </a:bodyPr>
          <a:lstStyle/>
          <a:p>
            <a:pPr algn="l">
              <a:lnSpc>
                <a:spcPts val="4200"/>
              </a:lnSpc>
            </a:pPr>
            <a:r>
              <a:rPr lang="en-US" sz="3000" spc="150" b="true">
                <a:solidFill>
                  <a:srgbClr val="CCCCCC"/>
                </a:solidFill>
                <a:latin typeface="Noto Sans JP Heavy"/>
                <a:ea typeface="Noto Sans JP Heavy"/>
                <a:cs typeface="Noto Sans JP Heavy"/>
                <a:sym typeface="Noto Sans JP Heavy"/>
              </a:rPr>
              <a:t>株式会社GRT</a:t>
            </a:r>
          </a:p>
        </p:txBody>
      </p:sp>
      <p:sp>
        <p:nvSpPr>
          <p:cNvPr name="TextBox 13" id="13"/>
          <p:cNvSpPr txBox="true"/>
          <p:nvPr/>
        </p:nvSpPr>
        <p:spPr>
          <a:xfrm rot="0">
            <a:off x="1654783" y="2645076"/>
            <a:ext cx="7937682" cy="339725"/>
          </a:xfrm>
          <a:prstGeom prst="rect">
            <a:avLst/>
          </a:prstGeom>
        </p:spPr>
        <p:txBody>
          <a:bodyPr anchor="t" rtlCol="false" tIns="0" lIns="0" bIns="0" rIns="0">
            <a:spAutoFit/>
          </a:bodyPr>
          <a:lstStyle/>
          <a:p>
            <a:pPr algn="l">
              <a:lnSpc>
                <a:spcPts val="2800"/>
              </a:lnSpc>
            </a:pPr>
            <a:r>
              <a:rPr lang="en-US" sz="2000" spc="100" b="true">
                <a:solidFill>
                  <a:srgbClr val="CCCCCC"/>
                </a:solidFill>
                <a:latin typeface="Noto Sans JP Heavy"/>
                <a:ea typeface="Noto Sans JP Heavy"/>
                <a:cs typeface="Noto Sans JP Heavy"/>
                <a:sym typeface="Noto Sans JP Heavy"/>
              </a:rPr>
              <a:t>ソフトウェア会社</a:t>
            </a:r>
          </a:p>
        </p:txBody>
      </p:sp>
      <p:sp>
        <p:nvSpPr>
          <p:cNvPr name="TextBox 14" id="14"/>
          <p:cNvSpPr txBox="true"/>
          <p:nvPr/>
        </p:nvSpPr>
        <p:spPr>
          <a:xfrm rot="0">
            <a:off x="1837663" y="4365783"/>
            <a:ext cx="1665750" cy="419100"/>
          </a:xfrm>
          <a:prstGeom prst="rect">
            <a:avLst/>
          </a:prstGeom>
        </p:spPr>
        <p:txBody>
          <a:bodyPr anchor="t" rtlCol="false" tIns="0" lIns="0" bIns="0" rIns="0">
            <a:spAutoFit/>
          </a:bodyPr>
          <a:lstStyle/>
          <a:p>
            <a:pPr algn="l">
              <a:lnSpc>
                <a:spcPts val="3600"/>
              </a:lnSpc>
            </a:pPr>
            <a:r>
              <a:rPr lang="en-US" b="true" sz="2000" spc="100">
                <a:solidFill>
                  <a:srgbClr val="CCCCCC"/>
                </a:solidFill>
                <a:latin typeface="Noto Sans JP Heavy"/>
                <a:ea typeface="Noto Sans JP Heavy"/>
                <a:cs typeface="Noto Sans JP Heavy"/>
                <a:sym typeface="Noto Sans JP Heavy"/>
              </a:rPr>
              <a:t>所在地</a:t>
            </a:r>
          </a:p>
        </p:txBody>
      </p:sp>
      <p:sp>
        <p:nvSpPr>
          <p:cNvPr name="TextBox 15" id="15"/>
          <p:cNvSpPr txBox="true"/>
          <p:nvPr/>
        </p:nvSpPr>
        <p:spPr>
          <a:xfrm rot="0">
            <a:off x="3690384" y="4365783"/>
            <a:ext cx="5902081" cy="419100"/>
          </a:xfrm>
          <a:prstGeom prst="rect">
            <a:avLst/>
          </a:prstGeom>
        </p:spPr>
        <p:txBody>
          <a:bodyPr anchor="t" rtlCol="false" tIns="0" lIns="0" bIns="0" rIns="0">
            <a:spAutoFit/>
          </a:bodyPr>
          <a:lstStyle/>
          <a:p>
            <a:pPr algn="l" marL="0" indent="0" lvl="1">
              <a:lnSpc>
                <a:spcPts val="3600"/>
              </a:lnSpc>
              <a:spcBef>
                <a:spcPct val="0"/>
              </a:spcBef>
            </a:pPr>
            <a:r>
              <a:rPr lang="en-US" sz="2000" spc="100">
                <a:solidFill>
                  <a:srgbClr val="CCCCCC"/>
                </a:solidFill>
                <a:latin typeface="Noto Sans JP"/>
                <a:ea typeface="Noto Sans JP"/>
                <a:cs typeface="Noto Sans JP"/>
                <a:sym typeface="Noto Sans JP"/>
              </a:rPr>
              <a:t>〒123-4567　高田市大通り１丁目２−３</a:t>
            </a:r>
          </a:p>
        </p:txBody>
      </p:sp>
      <p:sp>
        <p:nvSpPr>
          <p:cNvPr name="TextBox 16" id="16"/>
          <p:cNvSpPr txBox="true"/>
          <p:nvPr/>
        </p:nvSpPr>
        <p:spPr>
          <a:xfrm rot="0">
            <a:off x="1837663" y="5212016"/>
            <a:ext cx="1665750" cy="419100"/>
          </a:xfrm>
          <a:prstGeom prst="rect">
            <a:avLst/>
          </a:prstGeom>
        </p:spPr>
        <p:txBody>
          <a:bodyPr anchor="t" rtlCol="false" tIns="0" lIns="0" bIns="0" rIns="0">
            <a:spAutoFit/>
          </a:bodyPr>
          <a:lstStyle/>
          <a:p>
            <a:pPr algn="l">
              <a:lnSpc>
                <a:spcPts val="3600"/>
              </a:lnSpc>
            </a:pPr>
            <a:r>
              <a:rPr lang="en-US" b="true" sz="2000" spc="100">
                <a:solidFill>
                  <a:srgbClr val="CCCCCC"/>
                </a:solidFill>
                <a:latin typeface="Noto Sans JP Heavy"/>
                <a:ea typeface="Noto Sans JP Heavy"/>
                <a:cs typeface="Noto Sans JP Heavy"/>
                <a:sym typeface="Noto Sans JP Heavy"/>
              </a:rPr>
              <a:t>サイト</a:t>
            </a:r>
          </a:p>
        </p:txBody>
      </p:sp>
      <p:sp>
        <p:nvSpPr>
          <p:cNvPr name="TextBox 17" id="17"/>
          <p:cNvSpPr txBox="true"/>
          <p:nvPr/>
        </p:nvSpPr>
        <p:spPr>
          <a:xfrm rot="0">
            <a:off x="3690384" y="5212016"/>
            <a:ext cx="5902081" cy="419100"/>
          </a:xfrm>
          <a:prstGeom prst="rect">
            <a:avLst/>
          </a:prstGeom>
        </p:spPr>
        <p:txBody>
          <a:bodyPr anchor="t" rtlCol="false" tIns="0" lIns="0" bIns="0" rIns="0">
            <a:spAutoFit/>
          </a:bodyPr>
          <a:lstStyle/>
          <a:p>
            <a:pPr algn="l" marL="0" indent="0" lvl="1">
              <a:lnSpc>
                <a:spcPts val="3600"/>
              </a:lnSpc>
              <a:spcBef>
                <a:spcPct val="0"/>
              </a:spcBef>
            </a:pPr>
            <a:r>
              <a:rPr lang="en-US" sz="2000" spc="100">
                <a:solidFill>
                  <a:srgbClr val="CCCCCC"/>
                </a:solidFill>
                <a:latin typeface="Noto Sans JP"/>
                <a:ea typeface="Noto Sans JP"/>
                <a:cs typeface="Noto Sans JP"/>
                <a:sym typeface="Noto Sans JP"/>
              </a:rPr>
              <a:t>www.subarashiisaito.co.jp </a:t>
            </a:r>
          </a:p>
        </p:txBody>
      </p:sp>
      <p:sp>
        <p:nvSpPr>
          <p:cNvPr name="TextBox 18" id="18"/>
          <p:cNvSpPr txBox="true"/>
          <p:nvPr/>
        </p:nvSpPr>
        <p:spPr>
          <a:xfrm rot="0">
            <a:off x="1837663" y="6058249"/>
            <a:ext cx="1665750" cy="419100"/>
          </a:xfrm>
          <a:prstGeom prst="rect">
            <a:avLst/>
          </a:prstGeom>
        </p:spPr>
        <p:txBody>
          <a:bodyPr anchor="t" rtlCol="false" tIns="0" lIns="0" bIns="0" rIns="0">
            <a:spAutoFit/>
          </a:bodyPr>
          <a:lstStyle/>
          <a:p>
            <a:pPr algn="l">
              <a:lnSpc>
                <a:spcPts val="3600"/>
              </a:lnSpc>
            </a:pPr>
            <a:r>
              <a:rPr lang="en-US" b="true" sz="2000" spc="100">
                <a:solidFill>
                  <a:srgbClr val="CCCCCC"/>
                </a:solidFill>
                <a:latin typeface="Noto Sans JP Heavy"/>
                <a:ea typeface="Noto Sans JP Heavy"/>
                <a:cs typeface="Noto Sans JP Heavy"/>
                <a:sym typeface="Noto Sans JP Heavy"/>
              </a:rPr>
              <a:t>電話番号</a:t>
            </a:r>
          </a:p>
        </p:txBody>
      </p:sp>
      <p:sp>
        <p:nvSpPr>
          <p:cNvPr name="TextBox 19" id="19"/>
          <p:cNvSpPr txBox="true"/>
          <p:nvPr/>
        </p:nvSpPr>
        <p:spPr>
          <a:xfrm rot="0">
            <a:off x="3690384" y="6058249"/>
            <a:ext cx="5902081" cy="419100"/>
          </a:xfrm>
          <a:prstGeom prst="rect">
            <a:avLst/>
          </a:prstGeom>
        </p:spPr>
        <p:txBody>
          <a:bodyPr anchor="t" rtlCol="false" tIns="0" lIns="0" bIns="0" rIns="0">
            <a:spAutoFit/>
          </a:bodyPr>
          <a:lstStyle/>
          <a:p>
            <a:pPr algn="l" marL="0" indent="0" lvl="1">
              <a:lnSpc>
                <a:spcPts val="3600"/>
              </a:lnSpc>
              <a:spcBef>
                <a:spcPct val="0"/>
              </a:spcBef>
            </a:pPr>
            <a:r>
              <a:rPr lang="en-US" sz="2000" spc="100">
                <a:solidFill>
                  <a:srgbClr val="CCCCCC"/>
                </a:solidFill>
                <a:latin typeface="Noto Sans JP"/>
                <a:ea typeface="Noto Sans JP"/>
                <a:cs typeface="Noto Sans JP"/>
                <a:sym typeface="Noto Sans JP"/>
              </a:rPr>
              <a:t>01-2345-6789</a:t>
            </a:r>
          </a:p>
        </p:txBody>
      </p:sp>
      <p:sp>
        <p:nvSpPr>
          <p:cNvPr name="TextBox 20" id="20"/>
          <p:cNvSpPr txBox="true"/>
          <p:nvPr/>
        </p:nvSpPr>
        <p:spPr>
          <a:xfrm rot="0">
            <a:off x="1837663" y="6904482"/>
            <a:ext cx="1665750" cy="419100"/>
          </a:xfrm>
          <a:prstGeom prst="rect">
            <a:avLst/>
          </a:prstGeom>
        </p:spPr>
        <p:txBody>
          <a:bodyPr anchor="t" rtlCol="false" tIns="0" lIns="0" bIns="0" rIns="0">
            <a:spAutoFit/>
          </a:bodyPr>
          <a:lstStyle/>
          <a:p>
            <a:pPr algn="l">
              <a:lnSpc>
                <a:spcPts val="3600"/>
              </a:lnSpc>
            </a:pPr>
            <a:r>
              <a:rPr lang="en-US" b="true" sz="2000" spc="100">
                <a:solidFill>
                  <a:srgbClr val="CCCCCC"/>
                </a:solidFill>
                <a:latin typeface="Noto Sans JP Heavy"/>
                <a:ea typeface="Noto Sans JP Heavy"/>
                <a:cs typeface="Noto Sans JP Heavy"/>
                <a:sym typeface="Noto Sans JP Heavy"/>
              </a:rPr>
              <a:t>メール</a:t>
            </a:r>
          </a:p>
        </p:txBody>
      </p:sp>
      <p:sp>
        <p:nvSpPr>
          <p:cNvPr name="TextBox 21" id="21"/>
          <p:cNvSpPr txBox="true"/>
          <p:nvPr/>
        </p:nvSpPr>
        <p:spPr>
          <a:xfrm rot="0">
            <a:off x="3690384" y="6904482"/>
            <a:ext cx="5902081" cy="419100"/>
          </a:xfrm>
          <a:prstGeom prst="rect">
            <a:avLst/>
          </a:prstGeom>
        </p:spPr>
        <p:txBody>
          <a:bodyPr anchor="t" rtlCol="false" tIns="0" lIns="0" bIns="0" rIns="0">
            <a:spAutoFit/>
          </a:bodyPr>
          <a:lstStyle/>
          <a:p>
            <a:pPr algn="l" marL="0" indent="0" lvl="1">
              <a:lnSpc>
                <a:spcPts val="3600"/>
              </a:lnSpc>
              <a:spcBef>
                <a:spcPct val="0"/>
              </a:spcBef>
            </a:pPr>
            <a:r>
              <a:rPr lang="en-US" sz="2000" spc="100">
                <a:solidFill>
                  <a:srgbClr val="CCCCCC"/>
                </a:solidFill>
                <a:latin typeface="Noto Sans JP"/>
                <a:ea typeface="Noto Sans JP"/>
                <a:cs typeface="Noto Sans JP"/>
                <a:sym typeface="Noto Sans JP"/>
              </a:rPr>
              <a:t>hello@subarashiisaito.co.jp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9E9E9"/>
        </a:solidFill>
      </p:bgPr>
    </p:bg>
    <p:spTree>
      <p:nvGrpSpPr>
        <p:cNvPr id="1" name=""/>
        <p:cNvGrpSpPr/>
        <p:nvPr/>
      </p:nvGrpSpPr>
      <p:grpSpPr>
        <a:xfrm>
          <a:off x="0" y="0"/>
          <a:ext cx="0" cy="0"/>
          <a:chOff x="0" y="0"/>
          <a:chExt cx="0" cy="0"/>
        </a:xfrm>
      </p:grpSpPr>
      <p:sp>
        <p:nvSpPr>
          <p:cNvPr name="AutoShape 2" id="2"/>
          <p:cNvSpPr/>
          <p:nvPr/>
        </p:nvSpPr>
        <p:spPr>
          <a:xfrm>
            <a:off x="857250" y="1047750"/>
            <a:ext cx="16573459" cy="0"/>
          </a:xfrm>
          <a:prstGeom prst="line">
            <a:avLst/>
          </a:prstGeom>
          <a:ln cap="flat" w="19050">
            <a:solidFill>
              <a:srgbClr val="1B1B1B"/>
            </a:solidFill>
            <a:prstDash val="solid"/>
            <a:headEnd type="none" len="sm" w="sm"/>
            <a:tailEnd type="none" len="sm" w="sm"/>
          </a:ln>
        </p:spPr>
      </p:sp>
      <p:sp>
        <p:nvSpPr>
          <p:cNvPr name="AutoShape 3" id="3"/>
          <p:cNvSpPr/>
          <p:nvPr/>
        </p:nvSpPr>
        <p:spPr>
          <a:xfrm flipV="true">
            <a:off x="856856" y="904405"/>
            <a:ext cx="16574288" cy="0"/>
          </a:xfrm>
          <a:prstGeom prst="line">
            <a:avLst/>
          </a:prstGeom>
          <a:ln cap="flat" w="57150">
            <a:solidFill>
              <a:srgbClr val="1B1B1B"/>
            </a:solidFill>
            <a:prstDash val="solid"/>
            <a:headEnd type="none" len="sm" w="sm"/>
            <a:tailEnd type="none" len="sm" w="sm"/>
          </a:ln>
        </p:spPr>
      </p:sp>
      <p:sp>
        <p:nvSpPr>
          <p:cNvPr name="AutoShape 4" id="4"/>
          <p:cNvSpPr/>
          <p:nvPr/>
        </p:nvSpPr>
        <p:spPr>
          <a:xfrm>
            <a:off x="857250" y="9382595"/>
            <a:ext cx="16573500" cy="0"/>
          </a:xfrm>
          <a:prstGeom prst="line">
            <a:avLst/>
          </a:prstGeom>
          <a:ln cap="flat" w="57150">
            <a:solidFill>
              <a:srgbClr val="1B1B1B"/>
            </a:solidFill>
            <a:prstDash val="solid"/>
            <a:headEnd type="none" len="sm" w="sm"/>
            <a:tailEnd type="none" len="sm" w="sm"/>
          </a:ln>
        </p:spPr>
      </p:sp>
      <p:sp>
        <p:nvSpPr>
          <p:cNvPr name="AutoShape 5" id="5"/>
          <p:cNvSpPr/>
          <p:nvPr/>
        </p:nvSpPr>
        <p:spPr>
          <a:xfrm>
            <a:off x="857250" y="9239250"/>
            <a:ext cx="16573500" cy="0"/>
          </a:xfrm>
          <a:prstGeom prst="line">
            <a:avLst/>
          </a:prstGeom>
          <a:ln cap="flat" w="19050">
            <a:solidFill>
              <a:srgbClr val="1B1B1B"/>
            </a:solidFill>
            <a:prstDash val="solid"/>
            <a:headEnd type="none" len="sm" w="sm"/>
            <a:tailEnd type="none" len="sm" w="sm"/>
          </a:ln>
        </p:spPr>
      </p:sp>
      <p:sp>
        <p:nvSpPr>
          <p:cNvPr name="Freeform 6" id="6"/>
          <p:cNvSpPr/>
          <p:nvPr/>
        </p:nvSpPr>
        <p:spPr>
          <a:xfrm flipH="true" flipV="false" rot="0">
            <a:off x="13374676" y="2004868"/>
            <a:ext cx="5352794" cy="6277264"/>
          </a:xfrm>
          <a:custGeom>
            <a:avLst/>
            <a:gdLst/>
            <a:ahLst/>
            <a:cxnLst/>
            <a:rect r="r" b="b" t="t" l="l"/>
            <a:pathLst>
              <a:path h="6277264" w="5352794">
                <a:moveTo>
                  <a:pt x="5352794" y="0"/>
                </a:moveTo>
                <a:lnTo>
                  <a:pt x="0" y="0"/>
                </a:lnTo>
                <a:lnTo>
                  <a:pt x="0" y="6277264"/>
                </a:lnTo>
                <a:lnTo>
                  <a:pt x="5352794" y="6277264"/>
                </a:lnTo>
                <a:lnTo>
                  <a:pt x="5352794"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476500" y="4287345"/>
            <a:ext cx="13335000" cy="1028700"/>
          </a:xfrm>
          <a:prstGeom prst="rect">
            <a:avLst/>
          </a:prstGeom>
        </p:spPr>
        <p:txBody>
          <a:bodyPr anchor="t" rtlCol="false" tIns="0" lIns="0" bIns="0" rIns="0">
            <a:spAutoFit/>
          </a:bodyPr>
          <a:lstStyle/>
          <a:p>
            <a:pPr algn="ctr">
              <a:lnSpc>
                <a:spcPts val="8400"/>
              </a:lnSpc>
            </a:pPr>
            <a:r>
              <a:rPr lang="en-US" b="true" sz="6000" spc="300">
                <a:solidFill>
                  <a:srgbClr val="1B1B1B"/>
                </a:solidFill>
                <a:latin typeface="Noto Sans JP Heavy"/>
                <a:ea typeface="Noto Sans JP Heavy"/>
                <a:cs typeface="Noto Sans JP Heavy"/>
                <a:sym typeface="Noto Sans JP Heavy"/>
              </a:rPr>
              <a:t>ありがとうございました!</a:t>
            </a:r>
          </a:p>
        </p:txBody>
      </p:sp>
      <p:sp>
        <p:nvSpPr>
          <p:cNvPr name="TextBox 8" id="8"/>
          <p:cNvSpPr txBox="true"/>
          <p:nvPr/>
        </p:nvSpPr>
        <p:spPr>
          <a:xfrm rot="0">
            <a:off x="2476500" y="3643608"/>
            <a:ext cx="13335000" cy="481330"/>
          </a:xfrm>
          <a:prstGeom prst="rect">
            <a:avLst/>
          </a:prstGeom>
        </p:spPr>
        <p:txBody>
          <a:bodyPr anchor="t" rtlCol="false" tIns="0" lIns="0" bIns="0" rIns="0">
            <a:spAutoFit/>
          </a:bodyPr>
          <a:lstStyle/>
          <a:p>
            <a:pPr algn="ctr">
              <a:lnSpc>
                <a:spcPts val="3919"/>
              </a:lnSpc>
            </a:pPr>
            <a:r>
              <a:rPr lang="en-US" b="true" sz="2799" spc="139">
                <a:solidFill>
                  <a:srgbClr val="1B1B1B"/>
                </a:solidFill>
                <a:latin typeface="Open Sans Ultra-Bold"/>
                <a:ea typeface="Open Sans Ultra-Bold"/>
                <a:cs typeface="Open Sans Ultra-Bold"/>
                <a:sym typeface="Open Sans Ultra-Bold"/>
              </a:rPr>
              <a:t>THANK YOU!</a:t>
            </a:r>
          </a:p>
        </p:txBody>
      </p:sp>
      <p:sp>
        <p:nvSpPr>
          <p:cNvPr name="TextBox 9" id="9"/>
          <p:cNvSpPr txBox="true"/>
          <p:nvPr/>
        </p:nvSpPr>
        <p:spPr>
          <a:xfrm rot="0">
            <a:off x="2476500" y="5795667"/>
            <a:ext cx="13335000" cy="876300"/>
          </a:xfrm>
          <a:prstGeom prst="rect">
            <a:avLst/>
          </a:prstGeom>
        </p:spPr>
        <p:txBody>
          <a:bodyPr anchor="t" rtlCol="false" tIns="0" lIns="0" bIns="0" rIns="0">
            <a:spAutoFit/>
          </a:bodyPr>
          <a:lstStyle/>
          <a:p>
            <a:pPr algn="ctr">
              <a:lnSpc>
                <a:spcPts val="3600"/>
              </a:lnSpc>
            </a:pPr>
            <a:r>
              <a:rPr lang="en-US" b="true" sz="2000" spc="100">
                <a:solidFill>
                  <a:srgbClr val="1B1B1B"/>
                </a:solidFill>
                <a:latin typeface="Noto Sans JP Medium"/>
                <a:ea typeface="Noto Sans JP Medium"/>
                <a:cs typeface="Noto Sans JP Medium"/>
                <a:sym typeface="Noto Sans JP Medium"/>
              </a:rPr>
              <a:t>ご質問やご相談などありましたら、</a:t>
            </a:r>
          </a:p>
          <a:p>
            <a:pPr algn="ctr">
              <a:lnSpc>
                <a:spcPts val="3600"/>
              </a:lnSpc>
            </a:pPr>
            <a:r>
              <a:rPr lang="en-US" b="true" sz="2000" spc="100">
                <a:solidFill>
                  <a:srgbClr val="1B1B1B"/>
                </a:solidFill>
                <a:latin typeface="Noto Sans JP Medium"/>
                <a:ea typeface="Noto Sans JP Medium"/>
                <a:cs typeface="Noto Sans JP Medium"/>
                <a:sym typeface="Noto Sans JP Medium"/>
              </a:rPr>
              <a:t>お気軽に</a:t>
            </a:r>
            <a:r>
              <a:rPr lang="en-US" b="true" sz="2000" spc="100">
                <a:solidFill>
                  <a:srgbClr val="1B1B1B"/>
                </a:solidFill>
                <a:latin typeface="Noto Sans JP Medium"/>
                <a:ea typeface="Noto Sans JP Medium"/>
                <a:cs typeface="Noto Sans JP Medium"/>
                <a:sym typeface="Noto Sans JP Medium"/>
              </a:rPr>
              <a:t>お問い合わせください!</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a:off x="857250" y="2361305"/>
            <a:ext cx="16573500" cy="0"/>
          </a:xfrm>
          <a:prstGeom prst="line">
            <a:avLst/>
          </a:prstGeom>
          <a:ln cap="flat" w="19050">
            <a:solidFill>
              <a:srgbClr val="1B1B1B"/>
            </a:solidFill>
            <a:prstDash val="solid"/>
            <a:headEnd type="none" len="sm" w="sm"/>
            <a:tailEnd type="none" len="sm" w="sm"/>
          </a:ln>
        </p:spPr>
      </p:sp>
      <p:sp>
        <p:nvSpPr>
          <p:cNvPr name="AutoShape 3" id="3"/>
          <p:cNvSpPr/>
          <p:nvPr/>
        </p:nvSpPr>
        <p:spPr>
          <a:xfrm>
            <a:off x="857250" y="1047750"/>
            <a:ext cx="16573459" cy="0"/>
          </a:xfrm>
          <a:prstGeom prst="line">
            <a:avLst/>
          </a:prstGeom>
          <a:ln cap="flat" w="19050">
            <a:solidFill>
              <a:srgbClr val="1B1B1B"/>
            </a:solidFill>
            <a:prstDash val="solid"/>
            <a:headEnd type="none" len="sm" w="sm"/>
            <a:tailEnd type="none" len="sm" w="sm"/>
          </a:ln>
        </p:spPr>
      </p:sp>
      <p:sp>
        <p:nvSpPr>
          <p:cNvPr name="AutoShape 4" id="4"/>
          <p:cNvSpPr/>
          <p:nvPr/>
        </p:nvSpPr>
        <p:spPr>
          <a:xfrm flipV="true">
            <a:off x="856856" y="904405"/>
            <a:ext cx="16574288" cy="0"/>
          </a:xfrm>
          <a:prstGeom prst="line">
            <a:avLst/>
          </a:prstGeom>
          <a:ln cap="flat" w="57150">
            <a:solidFill>
              <a:srgbClr val="1B1B1B"/>
            </a:solidFill>
            <a:prstDash val="solid"/>
            <a:headEnd type="none" len="sm" w="sm"/>
            <a:tailEnd type="none" len="sm" w="sm"/>
          </a:ln>
        </p:spPr>
      </p:sp>
      <p:sp>
        <p:nvSpPr>
          <p:cNvPr name="AutoShape 5" id="5"/>
          <p:cNvSpPr/>
          <p:nvPr/>
        </p:nvSpPr>
        <p:spPr>
          <a:xfrm>
            <a:off x="857250" y="9382595"/>
            <a:ext cx="16573500" cy="0"/>
          </a:xfrm>
          <a:prstGeom prst="line">
            <a:avLst/>
          </a:prstGeom>
          <a:ln cap="flat" w="57150">
            <a:solidFill>
              <a:srgbClr val="1B1B1B"/>
            </a:solidFill>
            <a:prstDash val="solid"/>
            <a:headEnd type="none" len="sm" w="sm"/>
            <a:tailEnd type="none" len="sm" w="sm"/>
          </a:ln>
        </p:spPr>
      </p:sp>
      <p:sp>
        <p:nvSpPr>
          <p:cNvPr name="AutoShape 6" id="6"/>
          <p:cNvSpPr/>
          <p:nvPr/>
        </p:nvSpPr>
        <p:spPr>
          <a:xfrm>
            <a:off x="857250" y="9239250"/>
            <a:ext cx="16573500" cy="0"/>
          </a:xfrm>
          <a:prstGeom prst="line">
            <a:avLst/>
          </a:prstGeom>
          <a:ln cap="flat" w="19050">
            <a:solidFill>
              <a:srgbClr val="1B1B1B"/>
            </a:solidFill>
            <a:prstDash val="solid"/>
            <a:headEnd type="none" len="sm" w="sm"/>
            <a:tailEnd type="none" len="sm" w="sm"/>
          </a:ln>
        </p:spPr>
      </p:sp>
      <p:sp>
        <p:nvSpPr>
          <p:cNvPr name="Freeform 7" id="7"/>
          <p:cNvSpPr/>
          <p:nvPr/>
        </p:nvSpPr>
        <p:spPr>
          <a:xfrm flipH="false" flipV="false" rot="0">
            <a:off x="1695341" y="3144154"/>
            <a:ext cx="1821353" cy="1498063"/>
          </a:xfrm>
          <a:custGeom>
            <a:avLst/>
            <a:gdLst/>
            <a:ahLst/>
            <a:cxnLst/>
            <a:rect r="r" b="b" t="t" l="l"/>
            <a:pathLst>
              <a:path h="1498063" w="1821353">
                <a:moveTo>
                  <a:pt x="0" y="0"/>
                </a:moveTo>
                <a:lnTo>
                  <a:pt x="1821353" y="0"/>
                </a:lnTo>
                <a:lnTo>
                  <a:pt x="1821353" y="1498063"/>
                </a:lnTo>
                <a:lnTo>
                  <a:pt x="0" y="1498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7144501" y="3144154"/>
            <a:ext cx="1878449" cy="1498063"/>
          </a:xfrm>
          <a:custGeom>
            <a:avLst/>
            <a:gdLst/>
            <a:ahLst/>
            <a:cxnLst/>
            <a:rect r="r" b="b" t="t" l="l"/>
            <a:pathLst>
              <a:path h="1498063" w="1878449">
                <a:moveTo>
                  <a:pt x="0" y="0"/>
                </a:moveTo>
                <a:lnTo>
                  <a:pt x="1878449" y="0"/>
                </a:lnTo>
                <a:lnTo>
                  <a:pt x="1878449" y="1498063"/>
                </a:lnTo>
                <a:lnTo>
                  <a:pt x="0" y="14980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403004" y="3144154"/>
            <a:ext cx="1855186" cy="1498063"/>
          </a:xfrm>
          <a:custGeom>
            <a:avLst/>
            <a:gdLst/>
            <a:ahLst/>
            <a:cxnLst/>
            <a:rect r="r" b="b" t="t" l="l"/>
            <a:pathLst>
              <a:path h="1498063" w="1855186">
                <a:moveTo>
                  <a:pt x="0" y="0"/>
                </a:moveTo>
                <a:lnTo>
                  <a:pt x="1855187" y="0"/>
                </a:lnTo>
                <a:lnTo>
                  <a:pt x="1855187" y="1498063"/>
                </a:lnTo>
                <a:lnTo>
                  <a:pt x="0" y="14980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9909261" y="3144154"/>
            <a:ext cx="1498063" cy="1498063"/>
          </a:xfrm>
          <a:custGeom>
            <a:avLst/>
            <a:gdLst/>
            <a:ahLst/>
            <a:cxnLst/>
            <a:rect r="r" b="b" t="t" l="l"/>
            <a:pathLst>
              <a:path h="1498063" w="1498063">
                <a:moveTo>
                  <a:pt x="0" y="0"/>
                </a:moveTo>
                <a:lnTo>
                  <a:pt x="1498063" y="0"/>
                </a:lnTo>
                <a:lnTo>
                  <a:pt x="1498063" y="1498063"/>
                </a:lnTo>
                <a:lnTo>
                  <a:pt x="0" y="14980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2293635" y="3144154"/>
            <a:ext cx="1484955" cy="1498063"/>
          </a:xfrm>
          <a:custGeom>
            <a:avLst/>
            <a:gdLst/>
            <a:ahLst/>
            <a:cxnLst/>
            <a:rect r="r" b="b" t="t" l="l"/>
            <a:pathLst>
              <a:path h="1498063" w="1484955">
                <a:moveTo>
                  <a:pt x="0" y="0"/>
                </a:moveTo>
                <a:lnTo>
                  <a:pt x="1484954" y="0"/>
                </a:lnTo>
                <a:lnTo>
                  <a:pt x="1484954" y="1498063"/>
                </a:lnTo>
                <a:lnTo>
                  <a:pt x="0" y="14980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4664900" y="3144154"/>
            <a:ext cx="1767626" cy="1498063"/>
          </a:xfrm>
          <a:custGeom>
            <a:avLst/>
            <a:gdLst/>
            <a:ahLst/>
            <a:cxnLst/>
            <a:rect r="r" b="b" t="t" l="l"/>
            <a:pathLst>
              <a:path h="1498063" w="1767626">
                <a:moveTo>
                  <a:pt x="0" y="0"/>
                </a:moveTo>
                <a:lnTo>
                  <a:pt x="1767626" y="0"/>
                </a:lnTo>
                <a:lnTo>
                  <a:pt x="1767626" y="1498063"/>
                </a:lnTo>
                <a:lnTo>
                  <a:pt x="0" y="149806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1880393" y="4949815"/>
            <a:ext cx="1451248" cy="1498063"/>
          </a:xfrm>
          <a:custGeom>
            <a:avLst/>
            <a:gdLst/>
            <a:ahLst/>
            <a:cxnLst/>
            <a:rect r="r" b="b" t="t" l="l"/>
            <a:pathLst>
              <a:path h="1498063" w="1451248">
                <a:moveTo>
                  <a:pt x="0" y="0"/>
                </a:moveTo>
                <a:lnTo>
                  <a:pt x="1451248" y="0"/>
                </a:lnTo>
                <a:lnTo>
                  <a:pt x="1451248" y="1498063"/>
                </a:lnTo>
                <a:lnTo>
                  <a:pt x="0" y="149806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4406443" y="5094805"/>
            <a:ext cx="1484955" cy="1498063"/>
          </a:xfrm>
          <a:custGeom>
            <a:avLst/>
            <a:gdLst/>
            <a:ahLst/>
            <a:cxnLst/>
            <a:rect r="r" b="b" t="t" l="l"/>
            <a:pathLst>
              <a:path h="1498063" w="1484955">
                <a:moveTo>
                  <a:pt x="0" y="0"/>
                </a:moveTo>
                <a:lnTo>
                  <a:pt x="1484955" y="0"/>
                </a:lnTo>
                <a:lnTo>
                  <a:pt x="1484955" y="1498063"/>
                </a:lnTo>
                <a:lnTo>
                  <a:pt x="0" y="149806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0">
            <a:off x="6966200" y="5094805"/>
            <a:ext cx="1473719" cy="1498063"/>
          </a:xfrm>
          <a:custGeom>
            <a:avLst/>
            <a:gdLst/>
            <a:ahLst/>
            <a:cxnLst/>
            <a:rect r="r" b="b" t="t" l="l"/>
            <a:pathLst>
              <a:path h="1498063" w="1473719">
                <a:moveTo>
                  <a:pt x="0" y="0"/>
                </a:moveTo>
                <a:lnTo>
                  <a:pt x="1473719" y="0"/>
                </a:lnTo>
                <a:lnTo>
                  <a:pt x="1473719" y="1498063"/>
                </a:lnTo>
                <a:lnTo>
                  <a:pt x="0" y="149806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6" id="16"/>
          <p:cNvSpPr/>
          <p:nvPr/>
        </p:nvSpPr>
        <p:spPr>
          <a:xfrm flipH="false" flipV="false" rot="0">
            <a:off x="9514721" y="5094805"/>
            <a:ext cx="1511287" cy="1498063"/>
          </a:xfrm>
          <a:custGeom>
            <a:avLst/>
            <a:gdLst/>
            <a:ahLst/>
            <a:cxnLst/>
            <a:rect r="r" b="b" t="t" l="l"/>
            <a:pathLst>
              <a:path h="1498063" w="1511287">
                <a:moveTo>
                  <a:pt x="0" y="0"/>
                </a:moveTo>
                <a:lnTo>
                  <a:pt x="1511286" y="0"/>
                </a:lnTo>
                <a:lnTo>
                  <a:pt x="1511286" y="1498063"/>
                </a:lnTo>
                <a:lnTo>
                  <a:pt x="0" y="149806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7" id="17"/>
          <p:cNvSpPr/>
          <p:nvPr/>
        </p:nvSpPr>
        <p:spPr>
          <a:xfrm flipH="false" flipV="false" rot="0">
            <a:off x="14504767" y="5094805"/>
            <a:ext cx="2087893" cy="1498063"/>
          </a:xfrm>
          <a:custGeom>
            <a:avLst/>
            <a:gdLst/>
            <a:ahLst/>
            <a:cxnLst/>
            <a:rect r="r" b="b" t="t" l="l"/>
            <a:pathLst>
              <a:path h="1498063" w="2087893">
                <a:moveTo>
                  <a:pt x="0" y="0"/>
                </a:moveTo>
                <a:lnTo>
                  <a:pt x="2087892" y="0"/>
                </a:lnTo>
                <a:lnTo>
                  <a:pt x="2087892" y="1498063"/>
                </a:lnTo>
                <a:lnTo>
                  <a:pt x="0" y="149806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8" id="18"/>
          <p:cNvSpPr/>
          <p:nvPr/>
        </p:nvSpPr>
        <p:spPr>
          <a:xfrm flipH="false" flipV="false" rot="0">
            <a:off x="12100809" y="5094805"/>
            <a:ext cx="1329156" cy="1372032"/>
          </a:xfrm>
          <a:custGeom>
            <a:avLst/>
            <a:gdLst/>
            <a:ahLst/>
            <a:cxnLst/>
            <a:rect r="r" b="b" t="t" l="l"/>
            <a:pathLst>
              <a:path h="1372032" w="1329156">
                <a:moveTo>
                  <a:pt x="0" y="0"/>
                </a:moveTo>
                <a:lnTo>
                  <a:pt x="1329156" y="0"/>
                </a:lnTo>
                <a:lnTo>
                  <a:pt x="1329156" y="1372032"/>
                </a:lnTo>
                <a:lnTo>
                  <a:pt x="0" y="137203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9" id="19"/>
          <p:cNvSpPr/>
          <p:nvPr/>
        </p:nvSpPr>
        <p:spPr>
          <a:xfrm flipH="false" flipV="false" rot="0">
            <a:off x="1836794" y="6900465"/>
            <a:ext cx="1538447" cy="1498063"/>
          </a:xfrm>
          <a:custGeom>
            <a:avLst/>
            <a:gdLst/>
            <a:ahLst/>
            <a:cxnLst/>
            <a:rect r="r" b="b" t="t" l="l"/>
            <a:pathLst>
              <a:path h="1498063" w="1538447">
                <a:moveTo>
                  <a:pt x="0" y="0"/>
                </a:moveTo>
                <a:lnTo>
                  <a:pt x="1538447" y="0"/>
                </a:lnTo>
                <a:lnTo>
                  <a:pt x="1538447" y="1498063"/>
                </a:lnTo>
                <a:lnTo>
                  <a:pt x="0" y="1498063"/>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0" id="20"/>
          <p:cNvSpPr/>
          <p:nvPr/>
        </p:nvSpPr>
        <p:spPr>
          <a:xfrm flipH="false" flipV="false" rot="0">
            <a:off x="4624776" y="6916194"/>
            <a:ext cx="927593" cy="1484149"/>
          </a:xfrm>
          <a:custGeom>
            <a:avLst/>
            <a:gdLst/>
            <a:ahLst/>
            <a:cxnLst/>
            <a:rect r="r" b="b" t="t" l="l"/>
            <a:pathLst>
              <a:path h="1484149" w="927593">
                <a:moveTo>
                  <a:pt x="0" y="0"/>
                </a:moveTo>
                <a:lnTo>
                  <a:pt x="927593" y="0"/>
                </a:lnTo>
                <a:lnTo>
                  <a:pt x="927593" y="1484149"/>
                </a:lnTo>
                <a:lnTo>
                  <a:pt x="0" y="1484149"/>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1" id="21"/>
          <p:cNvSpPr/>
          <p:nvPr/>
        </p:nvSpPr>
        <p:spPr>
          <a:xfrm flipH="false" flipV="false" rot="0">
            <a:off x="9107492" y="7028311"/>
            <a:ext cx="1341162" cy="1372032"/>
          </a:xfrm>
          <a:custGeom>
            <a:avLst/>
            <a:gdLst/>
            <a:ahLst/>
            <a:cxnLst/>
            <a:rect r="r" b="b" t="t" l="l"/>
            <a:pathLst>
              <a:path h="1372032" w="1341162">
                <a:moveTo>
                  <a:pt x="0" y="0"/>
                </a:moveTo>
                <a:lnTo>
                  <a:pt x="1341162" y="0"/>
                </a:lnTo>
                <a:lnTo>
                  <a:pt x="1341162" y="1372032"/>
                </a:lnTo>
                <a:lnTo>
                  <a:pt x="0" y="1372032"/>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2" id="22"/>
          <p:cNvSpPr/>
          <p:nvPr/>
        </p:nvSpPr>
        <p:spPr>
          <a:xfrm flipH="false" flipV="false" rot="0">
            <a:off x="11698188" y="6902280"/>
            <a:ext cx="1855186" cy="1498063"/>
          </a:xfrm>
          <a:custGeom>
            <a:avLst/>
            <a:gdLst/>
            <a:ahLst/>
            <a:cxnLst/>
            <a:rect r="r" b="b" t="t" l="l"/>
            <a:pathLst>
              <a:path h="1498063" w="1855186">
                <a:moveTo>
                  <a:pt x="0" y="0"/>
                </a:moveTo>
                <a:lnTo>
                  <a:pt x="1855187" y="0"/>
                </a:lnTo>
                <a:lnTo>
                  <a:pt x="1855187" y="1498063"/>
                </a:lnTo>
                <a:lnTo>
                  <a:pt x="0" y="1498063"/>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23" id="23"/>
          <p:cNvSpPr/>
          <p:nvPr/>
        </p:nvSpPr>
        <p:spPr>
          <a:xfrm flipH="false" flipV="false" rot="0">
            <a:off x="14802910" y="6972252"/>
            <a:ext cx="1491607" cy="1484149"/>
          </a:xfrm>
          <a:custGeom>
            <a:avLst/>
            <a:gdLst/>
            <a:ahLst/>
            <a:cxnLst/>
            <a:rect r="r" b="b" t="t" l="l"/>
            <a:pathLst>
              <a:path h="1484149" w="1491607">
                <a:moveTo>
                  <a:pt x="0" y="0"/>
                </a:moveTo>
                <a:lnTo>
                  <a:pt x="1491607" y="0"/>
                </a:lnTo>
                <a:lnTo>
                  <a:pt x="1491607" y="1484149"/>
                </a:lnTo>
                <a:lnTo>
                  <a:pt x="0" y="1484149"/>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24" id="24"/>
          <p:cNvSpPr/>
          <p:nvPr/>
        </p:nvSpPr>
        <p:spPr>
          <a:xfrm flipH="false" flipV="false" rot="0">
            <a:off x="6801903" y="7161570"/>
            <a:ext cx="1056054" cy="1238773"/>
          </a:xfrm>
          <a:custGeom>
            <a:avLst/>
            <a:gdLst/>
            <a:ahLst/>
            <a:cxnLst/>
            <a:rect r="r" b="b" t="t" l="l"/>
            <a:pathLst>
              <a:path h="1238773" w="1056054">
                <a:moveTo>
                  <a:pt x="0" y="0"/>
                </a:moveTo>
                <a:lnTo>
                  <a:pt x="1056054" y="0"/>
                </a:lnTo>
                <a:lnTo>
                  <a:pt x="1056054" y="1238773"/>
                </a:lnTo>
                <a:lnTo>
                  <a:pt x="0" y="1238773"/>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TextBox 25" id="25"/>
          <p:cNvSpPr txBox="true"/>
          <p:nvPr/>
        </p:nvSpPr>
        <p:spPr>
          <a:xfrm rot="0">
            <a:off x="1282599" y="1371153"/>
            <a:ext cx="5225094" cy="596900"/>
          </a:xfrm>
          <a:prstGeom prst="rect">
            <a:avLst/>
          </a:prstGeom>
        </p:spPr>
        <p:txBody>
          <a:bodyPr anchor="t" rtlCol="false" tIns="0" lIns="0" bIns="0" rIns="0">
            <a:spAutoFit/>
          </a:bodyPr>
          <a:lstStyle/>
          <a:p>
            <a:pPr algn="l">
              <a:lnSpc>
                <a:spcPts val="4900"/>
              </a:lnSpc>
            </a:pPr>
            <a:r>
              <a:rPr lang="en-US" sz="3500" spc="175" b="true">
                <a:solidFill>
                  <a:srgbClr val="1B1B1B"/>
                </a:solidFill>
                <a:latin typeface="Noto Sans JP Heavy"/>
                <a:ea typeface="Noto Sans JP Heavy"/>
                <a:cs typeface="Noto Sans JP Heavy"/>
                <a:sym typeface="Noto Sans JP Heavy"/>
              </a:rPr>
              <a:t>素材ページ01</a:t>
            </a:r>
          </a:p>
        </p:txBody>
      </p:sp>
      <p:sp>
        <p:nvSpPr>
          <p:cNvPr name="TextBox 26" id="26"/>
          <p:cNvSpPr txBox="true"/>
          <p:nvPr/>
        </p:nvSpPr>
        <p:spPr>
          <a:xfrm rot="0">
            <a:off x="8074168" y="1323528"/>
            <a:ext cx="9185132" cy="666750"/>
          </a:xfrm>
          <a:prstGeom prst="rect">
            <a:avLst/>
          </a:prstGeom>
        </p:spPr>
        <p:txBody>
          <a:bodyPr anchor="t" rtlCol="false" tIns="0" lIns="0" bIns="0" rIns="0">
            <a:spAutoFit/>
          </a:bodyPr>
          <a:lstStyle/>
          <a:p>
            <a:pPr algn="l" marL="0" indent="0" lvl="1">
              <a:lnSpc>
                <a:spcPts val="2700"/>
              </a:lnSpc>
              <a:spcBef>
                <a:spcPct val="0"/>
              </a:spcBef>
            </a:pPr>
            <a:r>
              <a:rPr lang="en-US" b="true" sz="1500" spc="75" strike="noStrike" u="none">
                <a:solidFill>
                  <a:srgbClr val="1B1B1B"/>
                </a:solidFill>
                <a:latin typeface="Noto Sans JP Medium"/>
                <a:ea typeface="Noto Sans JP Medium"/>
                <a:cs typeface="Noto Sans JP Medium"/>
                <a:sym typeface="Noto Sans JP Medium"/>
              </a:rPr>
              <a:t>資料作成に使えそうなイラスト素材を集めました。</a:t>
            </a:r>
          </a:p>
          <a:p>
            <a:pPr algn="l" marL="0" indent="0" lvl="1">
              <a:lnSpc>
                <a:spcPts val="2700"/>
              </a:lnSpc>
              <a:spcBef>
                <a:spcPct val="0"/>
              </a:spcBef>
            </a:pPr>
            <a:r>
              <a:rPr lang="en-US" b="true" sz="1500" spc="75" strike="noStrike" u="none">
                <a:solidFill>
                  <a:srgbClr val="1B1B1B"/>
                </a:solidFill>
                <a:latin typeface="Noto Sans JP Medium"/>
                <a:ea typeface="Noto Sans JP Medium"/>
                <a:cs typeface="Noto Sans JP Medium"/>
                <a:sym typeface="Noto Sans JP Medium"/>
              </a:rPr>
              <a:t>こちらのページは、資料作成後削除もしくは非表示にしてください。</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a:off x="857250" y="2361305"/>
            <a:ext cx="16573500" cy="0"/>
          </a:xfrm>
          <a:prstGeom prst="line">
            <a:avLst/>
          </a:prstGeom>
          <a:ln cap="flat" w="19050">
            <a:solidFill>
              <a:srgbClr val="1B1B1B"/>
            </a:solidFill>
            <a:prstDash val="solid"/>
            <a:headEnd type="none" len="sm" w="sm"/>
            <a:tailEnd type="none" len="sm" w="sm"/>
          </a:ln>
        </p:spPr>
      </p:sp>
      <p:sp>
        <p:nvSpPr>
          <p:cNvPr name="AutoShape 3" id="3"/>
          <p:cNvSpPr/>
          <p:nvPr/>
        </p:nvSpPr>
        <p:spPr>
          <a:xfrm>
            <a:off x="857250" y="1047750"/>
            <a:ext cx="16573459" cy="0"/>
          </a:xfrm>
          <a:prstGeom prst="line">
            <a:avLst/>
          </a:prstGeom>
          <a:ln cap="flat" w="19050">
            <a:solidFill>
              <a:srgbClr val="1B1B1B"/>
            </a:solidFill>
            <a:prstDash val="solid"/>
            <a:headEnd type="none" len="sm" w="sm"/>
            <a:tailEnd type="none" len="sm" w="sm"/>
          </a:ln>
        </p:spPr>
      </p:sp>
      <p:sp>
        <p:nvSpPr>
          <p:cNvPr name="AutoShape 4" id="4"/>
          <p:cNvSpPr/>
          <p:nvPr/>
        </p:nvSpPr>
        <p:spPr>
          <a:xfrm flipV="true">
            <a:off x="856856" y="904405"/>
            <a:ext cx="16574288" cy="0"/>
          </a:xfrm>
          <a:prstGeom prst="line">
            <a:avLst/>
          </a:prstGeom>
          <a:ln cap="flat" w="57150">
            <a:solidFill>
              <a:srgbClr val="1B1B1B"/>
            </a:solidFill>
            <a:prstDash val="solid"/>
            <a:headEnd type="none" len="sm" w="sm"/>
            <a:tailEnd type="none" len="sm" w="sm"/>
          </a:ln>
        </p:spPr>
      </p:sp>
      <p:sp>
        <p:nvSpPr>
          <p:cNvPr name="AutoShape 5" id="5"/>
          <p:cNvSpPr/>
          <p:nvPr/>
        </p:nvSpPr>
        <p:spPr>
          <a:xfrm>
            <a:off x="857250" y="9382595"/>
            <a:ext cx="16573500" cy="0"/>
          </a:xfrm>
          <a:prstGeom prst="line">
            <a:avLst/>
          </a:prstGeom>
          <a:ln cap="flat" w="57150">
            <a:solidFill>
              <a:srgbClr val="1B1B1B"/>
            </a:solidFill>
            <a:prstDash val="solid"/>
            <a:headEnd type="none" len="sm" w="sm"/>
            <a:tailEnd type="none" len="sm" w="sm"/>
          </a:ln>
        </p:spPr>
      </p:sp>
      <p:sp>
        <p:nvSpPr>
          <p:cNvPr name="AutoShape 6" id="6"/>
          <p:cNvSpPr/>
          <p:nvPr/>
        </p:nvSpPr>
        <p:spPr>
          <a:xfrm>
            <a:off x="857250" y="9239250"/>
            <a:ext cx="16573500" cy="0"/>
          </a:xfrm>
          <a:prstGeom prst="line">
            <a:avLst/>
          </a:prstGeom>
          <a:ln cap="flat" w="19050">
            <a:solidFill>
              <a:srgbClr val="1B1B1B"/>
            </a:solidFill>
            <a:prstDash val="solid"/>
            <a:headEnd type="none" len="sm" w="sm"/>
            <a:tailEnd type="none" len="sm" w="sm"/>
          </a:ln>
        </p:spPr>
      </p:sp>
      <p:sp>
        <p:nvSpPr>
          <p:cNvPr name="Freeform 7" id="7"/>
          <p:cNvSpPr/>
          <p:nvPr/>
        </p:nvSpPr>
        <p:spPr>
          <a:xfrm flipH="false" flipV="false" rot="0">
            <a:off x="1967828" y="3948572"/>
            <a:ext cx="934565" cy="1443343"/>
          </a:xfrm>
          <a:custGeom>
            <a:avLst/>
            <a:gdLst/>
            <a:ahLst/>
            <a:cxnLst/>
            <a:rect r="r" b="b" t="t" l="l"/>
            <a:pathLst>
              <a:path h="1443343" w="934565">
                <a:moveTo>
                  <a:pt x="0" y="0"/>
                </a:moveTo>
                <a:lnTo>
                  <a:pt x="934565" y="0"/>
                </a:lnTo>
                <a:lnTo>
                  <a:pt x="934565" y="1443343"/>
                </a:lnTo>
                <a:lnTo>
                  <a:pt x="0" y="14433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3870931" y="3978614"/>
            <a:ext cx="1383258" cy="1383258"/>
          </a:xfrm>
          <a:custGeom>
            <a:avLst/>
            <a:gdLst/>
            <a:ahLst/>
            <a:cxnLst/>
            <a:rect r="r" b="b" t="t" l="l"/>
            <a:pathLst>
              <a:path h="1383258" w="1383258">
                <a:moveTo>
                  <a:pt x="0" y="0"/>
                </a:moveTo>
                <a:lnTo>
                  <a:pt x="1383258" y="0"/>
                </a:lnTo>
                <a:lnTo>
                  <a:pt x="1383258" y="1383258"/>
                </a:lnTo>
                <a:lnTo>
                  <a:pt x="0" y="13832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3678024" y="6126431"/>
            <a:ext cx="1565399" cy="1525552"/>
          </a:xfrm>
          <a:custGeom>
            <a:avLst/>
            <a:gdLst/>
            <a:ahLst/>
            <a:cxnLst/>
            <a:rect r="r" b="b" t="t" l="l"/>
            <a:pathLst>
              <a:path h="1525552" w="1565399">
                <a:moveTo>
                  <a:pt x="0" y="0"/>
                </a:moveTo>
                <a:lnTo>
                  <a:pt x="1565399" y="0"/>
                </a:lnTo>
                <a:lnTo>
                  <a:pt x="1565399" y="1525552"/>
                </a:lnTo>
                <a:lnTo>
                  <a:pt x="0" y="15255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0404329" y="6204215"/>
            <a:ext cx="1544039" cy="1369984"/>
          </a:xfrm>
          <a:custGeom>
            <a:avLst/>
            <a:gdLst/>
            <a:ahLst/>
            <a:cxnLst/>
            <a:rect r="r" b="b" t="t" l="l"/>
            <a:pathLst>
              <a:path h="1369984" w="1544039">
                <a:moveTo>
                  <a:pt x="0" y="0"/>
                </a:moveTo>
                <a:lnTo>
                  <a:pt x="1544039" y="0"/>
                </a:lnTo>
                <a:lnTo>
                  <a:pt x="1544039" y="1369984"/>
                </a:lnTo>
                <a:lnTo>
                  <a:pt x="0" y="13699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8074168" y="6149118"/>
            <a:ext cx="1521679" cy="1480179"/>
          </a:xfrm>
          <a:custGeom>
            <a:avLst/>
            <a:gdLst/>
            <a:ahLst/>
            <a:cxnLst/>
            <a:rect r="r" b="b" t="t" l="l"/>
            <a:pathLst>
              <a:path h="1480179" w="1521679">
                <a:moveTo>
                  <a:pt x="0" y="0"/>
                </a:moveTo>
                <a:lnTo>
                  <a:pt x="1521679" y="0"/>
                </a:lnTo>
                <a:lnTo>
                  <a:pt x="1521679" y="1480179"/>
                </a:lnTo>
                <a:lnTo>
                  <a:pt x="0" y="14801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2000679" y="6160601"/>
            <a:ext cx="868863" cy="1457213"/>
          </a:xfrm>
          <a:custGeom>
            <a:avLst/>
            <a:gdLst/>
            <a:ahLst/>
            <a:cxnLst/>
            <a:rect r="r" b="b" t="t" l="l"/>
            <a:pathLst>
              <a:path h="1457213" w="868863">
                <a:moveTo>
                  <a:pt x="0" y="0"/>
                </a:moveTo>
                <a:lnTo>
                  <a:pt x="868863" y="0"/>
                </a:lnTo>
                <a:lnTo>
                  <a:pt x="868863" y="1457213"/>
                </a:lnTo>
                <a:lnTo>
                  <a:pt x="0" y="145721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6222727" y="4276420"/>
            <a:ext cx="1118849" cy="879695"/>
          </a:xfrm>
          <a:custGeom>
            <a:avLst/>
            <a:gdLst/>
            <a:ahLst/>
            <a:cxnLst/>
            <a:rect r="r" b="b" t="t" l="l"/>
            <a:pathLst>
              <a:path h="879695" w="1118849">
                <a:moveTo>
                  <a:pt x="0" y="0"/>
                </a:moveTo>
                <a:lnTo>
                  <a:pt x="1118849" y="0"/>
                </a:lnTo>
                <a:lnTo>
                  <a:pt x="1118849" y="879695"/>
                </a:lnTo>
                <a:lnTo>
                  <a:pt x="0" y="87969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2700000">
            <a:off x="12456865" y="4309225"/>
            <a:ext cx="1298815" cy="777666"/>
          </a:xfrm>
          <a:custGeom>
            <a:avLst/>
            <a:gdLst/>
            <a:ahLst/>
            <a:cxnLst/>
            <a:rect r="r" b="b" t="t" l="l"/>
            <a:pathLst>
              <a:path h="777666" w="1298815">
                <a:moveTo>
                  <a:pt x="0" y="0"/>
                </a:moveTo>
                <a:lnTo>
                  <a:pt x="1298816" y="0"/>
                </a:lnTo>
                <a:lnTo>
                  <a:pt x="1298816" y="777665"/>
                </a:lnTo>
                <a:lnTo>
                  <a:pt x="0" y="77766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0">
            <a:off x="12756850" y="6263496"/>
            <a:ext cx="1251423" cy="1251423"/>
          </a:xfrm>
          <a:custGeom>
            <a:avLst/>
            <a:gdLst/>
            <a:ahLst/>
            <a:cxnLst/>
            <a:rect r="r" b="b" t="t" l="l"/>
            <a:pathLst>
              <a:path h="1251423" w="1251423">
                <a:moveTo>
                  <a:pt x="0" y="0"/>
                </a:moveTo>
                <a:lnTo>
                  <a:pt x="1251423" y="0"/>
                </a:lnTo>
                <a:lnTo>
                  <a:pt x="1251423" y="1251423"/>
                </a:lnTo>
                <a:lnTo>
                  <a:pt x="0" y="125142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6" id="16"/>
          <p:cNvSpPr/>
          <p:nvPr/>
        </p:nvSpPr>
        <p:spPr>
          <a:xfrm flipH="false" flipV="false" rot="0">
            <a:off x="14816754" y="6322028"/>
            <a:ext cx="1461331" cy="1134358"/>
          </a:xfrm>
          <a:custGeom>
            <a:avLst/>
            <a:gdLst/>
            <a:ahLst/>
            <a:cxnLst/>
            <a:rect r="r" b="b" t="t" l="l"/>
            <a:pathLst>
              <a:path h="1134358" w="1461331">
                <a:moveTo>
                  <a:pt x="0" y="0"/>
                </a:moveTo>
                <a:lnTo>
                  <a:pt x="1461331" y="0"/>
                </a:lnTo>
                <a:lnTo>
                  <a:pt x="1461331" y="1134358"/>
                </a:lnTo>
                <a:lnTo>
                  <a:pt x="0" y="113435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7" id="17"/>
          <p:cNvSpPr/>
          <p:nvPr/>
        </p:nvSpPr>
        <p:spPr>
          <a:xfrm flipH="false" flipV="false" rot="0">
            <a:off x="6051904" y="6239810"/>
            <a:ext cx="1213782" cy="1298794"/>
          </a:xfrm>
          <a:custGeom>
            <a:avLst/>
            <a:gdLst/>
            <a:ahLst/>
            <a:cxnLst/>
            <a:rect r="r" b="b" t="t" l="l"/>
            <a:pathLst>
              <a:path h="1298794" w="1213782">
                <a:moveTo>
                  <a:pt x="0" y="0"/>
                </a:moveTo>
                <a:lnTo>
                  <a:pt x="1213782" y="0"/>
                </a:lnTo>
                <a:lnTo>
                  <a:pt x="1213782" y="1298794"/>
                </a:lnTo>
                <a:lnTo>
                  <a:pt x="0" y="1298794"/>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8" id="18"/>
          <p:cNvSpPr/>
          <p:nvPr/>
        </p:nvSpPr>
        <p:spPr>
          <a:xfrm flipH="false" flipV="false" rot="0">
            <a:off x="10507926" y="4055724"/>
            <a:ext cx="895662" cy="1229039"/>
          </a:xfrm>
          <a:custGeom>
            <a:avLst/>
            <a:gdLst/>
            <a:ahLst/>
            <a:cxnLst/>
            <a:rect r="r" b="b" t="t" l="l"/>
            <a:pathLst>
              <a:path h="1229039" w="895662">
                <a:moveTo>
                  <a:pt x="0" y="0"/>
                </a:moveTo>
                <a:lnTo>
                  <a:pt x="895662" y="0"/>
                </a:lnTo>
                <a:lnTo>
                  <a:pt x="895662" y="1229039"/>
                </a:lnTo>
                <a:lnTo>
                  <a:pt x="0" y="1229039"/>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9" id="19"/>
          <p:cNvSpPr/>
          <p:nvPr/>
        </p:nvSpPr>
        <p:spPr>
          <a:xfrm flipH="false" flipV="false" rot="0">
            <a:off x="14386133" y="4055724"/>
            <a:ext cx="1891952" cy="1336191"/>
          </a:xfrm>
          <a:custGeom>
            <a:avLst/>
            <a:gdLst/>
            <a:ahLst/>
            <a:cxnLst/>
            <a:rect r="r" b="b" t="t" l="l"/>
            <a:pathLst>
              <a:path h="1336191" w="1891952">
                <a:moveTo>
                  <a:pt x="0" y="0"/>
                </a:moveTo>
                <a:lnTo>
                  <a:pt x="1891952" y="0"/>
                </a:lnTo>
                <a:lnTo>
                  <a:pt x="1891952" y="1336191"/>
                </a:lnTo>
                <a:lnTo>
                  <a:pt x="0" y="1336191"/>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20" id="20"/>
          <p:cNvSpPr txBox="true"/>
          <p:nvPr/>
        </p:nvSpPr>
        <p:spPr>
          <a:xfrm rot="0">
            <a:off x="8074168" y="1323528"/>
            <a:ext cx="9185132" cy="666750"/>
          </a:xfrm>
          <a:prstGeom prst="rect">
            <a:avLst/>
          </a:prstGeom>
        </p:spPr>
        <p:txBody>
          <a:bodyPr anchor="t" rtlCol="false" tIns="0" lIns="0" bIns="0" rIns="0">
            <a:spAutoFit/>
          </a:bodyPr>
          <a:lstStyle/>
          <a:p>
            <a:pPr algn="l" marL="0" indent="0" lvl="1">
              <a:lnSpc>
                <a:spcPts val="2700"/>
              </a:lnSpc>
              <a:spcBef>
                <a:spcPct val="0"/>
              </a:spcBef>
            </a:pPr>
            <a:r>
              <a:rPr lang="en-US" b="true" sz="1500" spc="75" strike="noStrike" u="none">
                <a:solidFill>
                  <a:srgbClr val="1B1B1B"/>
                </a:solidFill>
                <a:latin typeface="Noto Sans JP Medium"/>
                <a:ea typeface="Noto Sans JP Medium"/>
                <a:cs typeface="Noto Sans JP Medium"/>
                <a:sym typeface="Noto Sans JP Medium"/>
              </a:rPr>
              <a:t>資料作成に使えそうなイラスト素材を集めました。</a:t>
            </a:r>
          </a:p>
          <a:p>
            <a:pPr algn="l" marL="0" indent="0" lvl="1">
              <a:lnSpc>
                <a:spcPts val="2700"/>
              </a:lnSpc>
              <a:spcBef>
                <a:spcPct val="0"/>
              </a:spcBef>
            </a:pPr>
            <a:r>
              <a:rPr lang="en-US" b="true" sz="1500" spc="75" strike="noStrike" u="none">
                <a:solidFill>
                  <a:srgbClr val="1B1B1B"/>
                </a:solidFill>
                <a:latin typeface="Noto Sans JP Medium"/>
                <a:ea typeface="Noto Sans JP Medium"/>
                <a:cs typeface="Noto Sans JP Medium"/>
                <a:sym typeface="Noto Sans JP Medium"/>
              </a:rPr>
              <a:t>こちらのページは、資料作成後削除もしくは非表示にしてください。</a:t>
            </a:r>
          </a:p>
        </p:txBody>
      </p:sp>
      <p:sp>
        <p:nvSpPr>
          <p:cNvPr name="TextBox 21" id="21"/>
          <p:cNvSpPr txBox="true"/>
          <p:nvPr/>
        </p:nvSpPr>
        <p:spPr>
          <a:xfrm rot="0">
            <a:off x="1282599" y="1371153"/>
            <a:ext cx="5225094" cy="596900"/>
          </a:xfrm>
          <a:prstGeom prst="rect">
            <a:avLst/>
          </a:prstGeom>
        </p:spPr>
        <p:txBody>
          <a:bodyPr anchor="t" rtlCol="false" tIns="0" lIns="0" bIns="0" rIns="0">
            <a:spAutoFit/>
          </a:bodyPr>
          <a:lstStyle/>
          <a:p>
            <a:pPr algn="l">
              <a:lnSpc>
                <a:spcPts val="4900"/>
              </a:lnSpc>
            </a:pPr>
            <a:r>
              <a:rPr lang="en-US" sz="3500" spc="175" b="true">
                <a:solidFill>
                  <a:srgbClr val="1B1B1B"/>
                </a:solidFill>
                <a:latin typeface="Noto Sans JP Heavy"/>
                <a:ea typeface="Noto Sans JP Heavy"/>
                <a:cs typeface="Noto Sans JP Heavy"/>
                <a:sym typeface="Noto Sans JP Heavy"/>
              </a:rPr>
              <a:t>素材ページ02</a:t>
            </a:r>
          </a:p>
        </p:txBody>
      </p:sp>
      <p:sp>
        <p:nvSpPr>
          <p:cNvPr name="Freeform 22" id="22"/>
          <p:cNvSpPr/>
          <p:nvPr/>
        </p:nvSpPr>
        <p:spPr>
          <a:xfrm flipH="false" flipV="false" rot="0">
            <a:off x="8341224" y="4055724"/>
            <a:ext cx="1229039" cy="1229039"/>
          </a:xfrm>
          <a:custGeom>
            <a:avLst/>
            <a:gdLst/>
            <a:ahLst/>
            <a:cxnLst/>
            <a:rect r="r" b="b" t="t" l="l"/>
            <a:pathLst>
              <a:path h="1229039" w="1229039">
                <a:moveTo>
                  <a:pt x="0" y="0"/>
                </a:moveTo>
                <a:lnTo>
                  <a:pt x="1229039" y="0"/>
                </a:lnTo>
                <a:lnTo>
                  <a:pt x="1229039" y="1229039"/>
                </a:lnTo>
                <a:lnTo>
                  <a:pt x="0" y="1229039"/>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9E9E9"/>
        </a:solidFill>
      </p:bgPr>
    </p:bg>
    <p:spTree>
      <p:nvGrpSpPr>
        <p:cNvPr id="1" name=""/>
        <p:cNvGrpSpPr/>
        <p:nvPr/>
      </p:nvGrpSpPr>
      <p:grpSpPr>
        <a:xfrm>
          <a:off x="0" y="0"/>
          <a:ext cx="0" cy="0"/>
          <a:chOff x="0" y="0"/>
          <a:chExt cx="0" cy="0"/>
        </a:xfrm>
      </p:grpSpPr>
      <p:sp>
        <p:nvSpPr>
          <p:cNvPr name="AutoShape 2" id="2"/>
          <p:cNvSpPr/>
          <p:nvPr/>
        </p:nvSpPr>
        <p:spPr>
          <a:xfrm>
            <a:off x="857250" y="1047750"/>
            <a:ext cx="16573459" cy="0"/>
          </a:xfrm>
          <a:prstGeom prst="line">
            <a:avLst/>
          </a:prstGeom>
          <a:ln cap="flat" w="19050">
            <a:solidFill>
              <a:srgbClr val="1B1B1B"/>
            </a:solidFill>
            <a:prstDash val="solid"/>
            <a:headEnd type="none" len="sm" w="sm"/>
            <a:tailEnd type="none" len="sm" w="sm"/>
          </a:ln>
        </p:spPr>
      </p:sp>
      <p:sp>
        <p:nvSpPr>
          <p:cNvPr name="AutoShape 3" id="3"/>
          <p:cNvSpPr/>
          <p:nvPr/>
        </p:nvSpPr>
        <p:spPr>
          <a:xfrm flipV="true">
            <a:off x="856856" y="904405"/>
            <a:ext cx="16574288" cy="0"/>
          </a:xfrm>
          <a:prstGeom prst="line">
            <a:avLst/>
          </a:prstGeom>
          <a:ln cap="flat" w="57150">
            <a:solidFill>
              <a:srgbClr val="1B1B1B"/>
            </a:solidFill>
            <a:prstDash val="solid"/>
            <a:headEnd type="none" len="sm" w="sm"/>
            <a:tailEnd type="none" len="sm" w="sm"/>
          </a:ln>
        </p:spPr>
      </p:sp>
      <p:sp>
        <p:nvSpPr>
          <p:cNvPr name="Freeform 4" id="4"/>
          <p:cNvSpPr/>
          <p:nvPr/>
        </p:nvSpPr>
        <p:spPr>
          <a:xfrm flipH="true" flipV="false" rot="0">
            <a:off x="13374676" y="2004868"/>
            <a:ext cx="5352794" cy="6277264"/>
          </a:xfrm>
          <a:custGeom>
            <a:avLst/>
            <a:gdLst/>
            <a:ahLst/>
            <a:cxnLst/>
            <a:rect r="r" b="b" t="t" l="l"/>
            <a:pathLst>
              <a:path h="6277264" w="5352794">
                <a:moveTo>
                  <a:pt x="5352794" y="0"/>
                </a:moveTo>
                <a:lnTo>
                  <a:pt x="0" y="0"/>
                </a:lnTo>
                <a:lnTo>
                  <a:pt x="0" y="6277264"/>
                </a:lnTo>
                <a:lnTo>
                  <a:pt x="5352794" y="6277264"/>
                </a:lnTo>
                <a:lnTo>
                  <a:pt x="5352794"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680878" y="6580668"/>
            <a:ext cx="14995704" cy="3321049"/>
          </a:xfrm>
          <a:prstGeom prst="rect">
            <a:avLst/>
          </a:prstGeom>
        </p:spPr>
        <p:txBody>
          <a:bodyPr anchor="t" rtlCol="false" tIns="0" lIns="0" bIns="0" rIns="0">
            <a:spAutoFit/>
          </a:bodyPr>
          <a:lstStyle/>
          <a:p>
            <a:pPr algn="r" marL="0" indent="0" lvl="0">
              <a:lnSpc>
                <a:spcPts val="24999"/>
              </a:lnSpc>
            </a:pPr>
            <a:r>
              <a:rPr lang="en-US" b="true" sz="24999" strike="noStrike" u="none">
                <a:solidFill>
                  <a:srgbClr val="CCCCCC"/>
                </a:solidFill>
                <a:latin typeface="Open Sans Bold"/>
                <a:ea typeface="Open Sans Bold"/>
                <a:cs typeface="Open Sans Bold"/>
                <a:sym typeface="Open Sans Bold"/>
              </a:rPr>
              <a:t>01</a:t>
            </a:r>
          </a:p>
        </p:txBody>
      </p:sp>
      <p:sp>
        <p:nvSpPr>
          <p:cNvPr name="AutoShape 6" id="6"/>
          <p:cNvSpPr/>
          <p:nvPr/>
        </p:nvSpPr>
        <p:spPr>
          <a:xfrm>
            <a:off x="857250" y="9382595"/>
            <a:ext cx="16573500" cy="0"/>
          </a:xfrm>
          <a:prstGeom prst="line">
            <a:avLst/>
          </a:prstGeom>
          <a:ln cap="flat" w="57150">
            <a:solidFill>
              <a:srgbClr val="1B1B1B"/>
            </a:solidFill>
            <a:prstDash val="solid"/>
            <a:headEnd type="none" len="sm" w="sm"/>
            <a:tailEnd type="none" len="sm" w="sm"/>
          </a:ln>
        </p:spPr>
      </p:sp>
      <p:sp>
        <p:nvSpPr>
          <p:cNvPr name="AutoShape 7" id="7"/>
          <p:cNvSpPr/>
          <p:nvPr/>
        </p:nvSpPr>
        <p:spPr>
          <a:xfrm>
            <a:off x="857250" y="9239250"/>
            <a:ext cx="16573500" cy="0"/>
          </a:xfrm>
          <a:prstGeom prst="line">
            <a:avLst/>
          </a:prstGeom>
          <a:ln cap="flat" w="19050">
            <a:solidFill>
              <a:srgbClr val="1B1B1B"/>
            </a:solidFill>
            <a:prstDash val="solid"/>
            <a:headEnd type="none" len="sm" w="sm"/>
            <a:tailEnd type="none" len="sm" w="sm"/>
          </a:ln>
        </p:spPr>
      </p:sp>
      <p:grpSp>
        <p:nvGrpSpPr>
          <p:cNvPr name="Group 8" id="8"/>
          <p:cNvGrpSpPr/>
          <p:nvPr/>
        </p:nvGrpSpPr>
        <p:grpSpPr>
          <a:xfrm rot="0">
            <a:off x="1611418" y="3934645"/>
            <a:ext cx="1213487" cy="1346739"/>
            <a:chOff x="0" y="0"/>
            <a:chExt cx="319601" cy="354697"/>
          </a:xfrm>
        </p:grpSpPr>
        <p:sp>
          <p:nvSpPr>
            <p:cNvPr name="Freeform 9" id="9"/>
            <p:cNvSpPr/>
            <p:nvPr/>
          </p:nvSpPr>
          <p:spPr>
            <a:xfrm flipH="false" flipV="false" rot="0">
              <a:off x="0" y="0"/>
              <a:ext cx="319601" cy="354697"/>
            </a:xfrm>
            <a:custGeom>
              <a:avLst/>
              <a:gdLst/>
              <a:ahLst/>
              <a:cxnLst/>
              <a:rect r="r" b="b" t="t" l="l"/>
              <a:pathLst>
                <a:path h="354697" w="319601">
                  <a:moveTo>
                    <a:pt x="0" y="0"/>
                  </a:moveTo>
                  <a:lnTo>
                    <a:pt x="319601" y="0"/>
                  </a:lnTo>
                  <a:lnTo>
                    <a:pt x="319601" y="354697"/>
                  </a:lnTo>
                  <a:lnTo>
                    <a:pt x="0" y="354697"/>
                  </a:lnTo>
                  <a:close/>
                </a:path>
              </a:pathLst>
            </a:custGeom>
            <a:solidFill>
              <a:srgbClr val="1B1B1B"/>
            </a:solidFill>
          </p:spPr>
        </p:sp>
        <p:sp>
          <p:nvSpPr>
            <p:cNvPr name="TextBox 10" id="10"/>
            <p:cNvSpPr txBox="true"/>
            <p:nvPr/>
          </p:nvSpPr>
          <p:spPr>
            <a:xfrm>
              <a:off x="0" y="-47625"/>
              <a:ext cx="319601" cy="402322"/>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3574300" y="4036514"/>
            <a:ext cx="11290747" cy="1028700"/>
          </a:xfrm>
          <a:prstGeom prst="rect">
            <a:avLst/>
          </a:prstGeom>
        </p:spPr>
        <p:txBody>
          <a:bodyPr anchor="t" rtlCol="false" tIns="0" lIns="0" bIns="0" rIns="0">
            <a:spAutoFit/>
          </a:bodyPr>
          <a:lstStyle/>
          <a:p>
            <a:pPr algn="l">
              <a:lnSpc>
                <a:spcPts val="8400"/>
              </a:lnSpc>
            </a:pPr>
            <a:r>
              <a:rPr lang="en-US" sz="6000" spc="300" b="true">
                <a:solidFill>
                  <a:srgbClr val="1B1B1B"/>
                </a:solidFill>
                <a:latin typeface="Noto Sans JP Heavy"/>
                <a:ea typeface="Noto Sans JP Heavy"/>
                <a:cs typeface="Noto Sans JP Heavy"/>
                <a:sym typeface="Noto Sans JP Heavy"/>
              </a:rPr>
              <a:t>事業内容</a:t>
            </a:r>
          </a:p>
        </p:txBody>
      </p:sp>
      <p:sp>
        <p:nvSpPr>
          <p:cNvPr name="TextBox 12" id="12"/>
          <p:cNvSpPr txBox="true"/>
          <p:nvPr/>
        </p:nvSpPr>
        <p:spPr>
          <a:xfrm rot="0">
            <a:off x="3574300" y="5411485"/>
            <a:ext cx="6931842" cy="876300"/>
          </a:xfrm>
          <a:prstGeom prst="rect">
            <a:avLst/>
          </a:prstGeom>
        </p:spPr>
        <p:txBody>
          <a:bodyPr anchor="t" rtlCol="false" tIns="0" lIns="0" bIns="0" rIns="0">
            <a:spAutoFit/>
          </a:bodyPr>
          <a:lstStyle/>
          <a:p>
            <a:pPr algn="l" marL="0" indent="0" lvl="1">
              <a:lnSpc>
                <a:spcPts val="3600"/>
              </a:lnSpc>
              <a:spcBef>
                <a:spcPct val="0"/>
              </a:spcBef>
            </a:pPr>
            <a:r>
              <a:rPr lang="en-US" sz="2000" spc="100" strike="noStrike" u="none">
                <a:solidFill>
                  <a:srgbClr val="1B1B1B"/>
                </a:solidFill>
                <a:latin typeface="Noto Sans JP"/>
                <a:ea typeface="Noto Sans JP"/>
                <a:cs typeface="Noto Sans JP"/>
                <a:sym typeface="Noto Sans JP"/>
              </a:rPr>
              <a:t>弊社のミッションや、主要製品・サービスラインナップなどについてご説明させていただきます。</a:t>
            </a:r>
          </a:p>
        </p:txBody>
      </p:sp>
      <p:sp>
        <p:nvSpPr>
          <p:cNvPr name="TextBox 13" id="13"/>
          <p:cNvSpPr txBox="true"/>
          <p:nvPr/>
        </p:nvSpPr>
        <p:spPr>
          <a:xfrm rot="0">
            <a:off x="1611418" y="4069851"/>
            <a:ext cx="1213487" cy="828675"/>
          </a:xfrm>
          <a:prstGeom prst="rect">
            <a:avLst/>
          </a:prstGeom>
        </p:spPr>
        <p:txBody>
          <a:bodyPr anchor="t" rtlCol="false" tIns="0" lIns="0" bIns="0" rIns="0">
            <a:spAutoFit/>
          </a:bodyPr>
          <a:lstStyle/>
          <a:p>
            <a:pPr algn="ctr" marL="0" indent="0" lvl="0">
              <a:lnSpc>
                <a:spcPts val="7199"/>
              </a:lnSpc>
              <a:spcBef>
                <a:spcPct val="0"/>
              </a:spcBef>
            </a:pPr>
            <a:r>
              <a:rPr lang="en-US" b="true" sz="3999" strike="noStrike" u="none">
                <a:solidFill>
                  <a:srgbClr val="FAFAFA"/>
                </a:solidFill>
                <a:latin typeface="Open Sans Bold"/>
                <a:ea typeface="Open Sans Bold"/>
                <a:cs typeface="Open Sans Bold"/>
                <a:sym typeface="Open Sans Bold"/>
              </a:rPr>
              <a:t>01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a:off x="857250" y="2361305"/>
            <a:ext cx="16573500" cy="0"/>
          </a:xfrm>
          <a:prstGeom prst="line">
            <a:avLst/>
          </a:prstGeom>
          <a:ln cap="flat" w="19050">
            <a:solidFill>
              <a:srgbClr val="1B1B1B"/>
            </a:solidFill>
            <a:prstDash val="solid"/>
            <a:headEnd type="none" len="sm" w="sm"/>
            <a:tailEnd type="none" len="sm" w="sm"/>
          </a:ln>
        </p:spPr>
      </p:sp>
      <p:sp>
        <p:nvSpPr>
          <p:cNvPr name="AutoShape 3" id="3"/>
          <p:cNvSpPr/>
          <p:nvPr/>
        </p:nvSpPr>
        <p:spPr>
          <a:xfrm>
            <a:off x="857250" y="1047750"/>
            <a:ext cx="16573459" cy="0"/>
          </a:xfrm>
          <a:prstGeom prst="line">
            <a:avLst/>
          </a:prstGeom>
          <a:ln cap="flat" w="19050">
            <a:solidFill>
              <a:srgbClr val="1B1B1B"/>
            </a:solidFill>
            <a:prstDash val="solid"/>
            <a:headEnd type="none" len="sm" w="sm"/>
            <a:tailEnd type="none" len="sm" w="sm"/>
          </a:ln>
        </p:spPr>
      </p:sp>
      <p:sp>
        <p:nvSpPr>
          <p:cNvPr name="AutoShape 4" id="4"/>
          <p:cNvSpPr/>
          <p:nvPr/>
        </p:nvSpPr>
        <p:spPr>
          <a:xfrm flipV="true">
            <a:off x="856856" y="904405"/>
            <a:ext cx="16574288" cy="0"/>
          </a:xfrm>
          <a:prstGeom prst="line">
            <a:avLst/>
          </a:prstGeom>
          <a:ln cap="flat" w="57150">
            <a:solidFill>
              <a:srgbClr val="1B1B1B"/>
            </a:solidFill>
            <a:prstDash val="solid"/>
            <a:headEnd type="none" len="sm" w="sm"/>
            <a:tailEnd type="none" len="sm" w="sm"/>
          </a:ln>
        </p:spPr>
      </p:sp>
      <p:sp>
        <p:nvSpPr>
          <p:cNvPr name="AutoShape 5" id="5"/>
          <p:cNvSpPr/>
          <p:nvPr/>
        </p:nvSpPr>
        <p:spPr>
          <a:xfrm>
            <a:off x="857250" y="9382595"/>
            <a:ext cx="16573500" cy="0"/>
          </a:xfrm>
          <a:prstGeom prst="line">
            <a:avLst/>
          </a:prstGeom>
          <a:ln cap="flat" w="57150">
            <a:solidFill>
              <a:srgbClr val="1B1B1B"/>
            </a:solidFill>
            <a:prstDash val="solid"/>
            <a:headEnd type="none" len="sm" w="sm"/>
            <a:tailEnd type="none" len="sm" w="sm"/>
          </a:ln>
        </p:spPr>
      </p:sp>
      <p:sp>
        <p:nvSpPr>
          <p:cNvPr name="AutoShape 6" id="6"/>
          <p:cNvSpPr/>
          <p:nvPr/>
        </p:nvSpPr>
        <p:spPr>
          <a:xfrm>
            <a:off x="857250" y="9239250"/>
            <a:ext cx="16573500" cy="0"/>
          </a:xfrm>
          <a:prstGeom prst="line">
            <a:avLst/>
          </a:prstGeom>
          <a:ln cap="flat" w="19050">
            <a:solidFill>
              <a:srgbClr val="1B1B1B"/>
            </a:solidFill>
            <a:prstDash val="solid"/>
            <a:headEnd type="none" len="sm" w="sm"/>
            <a:tailEnd type="none" len="sm" w="sm"/>
          </a:ln>
        </p:spPr>
      </p:sp>
      <p:grpSp>
        <p:nvGrpSpPr>
          <p:cNvPr name="Group 7" id="7"/>
          <p:cNvGrpSpPr/>
          <p:nvPr/>
        </p:nvGrpSpPr>
        <p:grpSpPr>
          <a:xfrm rot="0">
            <a:off x="1282599" y="650625"/>
            <a:ext cx="1213487" cy="1720205"/>
            <a:chOff x="0" y="0"/>
            <a:chExt cx="319601" cy="453058"/>
          </a:xfrm>
        </p:grpSpPr>
        <p:sp>
          <p:nvSpPr>
            <p:cNvPr name="Freeform 8" id="8"/>
            <p:cNvSpPr/>
            <p:nvPr/>
          </p:nvSpPr>
          <p:spPr>
            <a:xfrm flipH="false" flipV="false" rot="0">
              <a:off x="0" y="0"/>
              <a:ext cx="319601" cy="453058"/>
            </a:xfrm>
            <a:custGeom>
              <a:avLst/>
              <a:gdLst/>
              <a:ahLst/>
              <a:cxnLst/>
              <a:rect r="r" b="b" t="t" l="l"/>
              <a:pathLst>
                <a:path h="453058" w="319601">
                  <a:moveTo>
                    <a:pt x="0" y="0"/>
                  </a:moveTo>
                  <a:lnTo>
                    <a:pt x="319601" y="0"/>
                  </a:lnTo>
                  <a:lnTo>
                    <a:pt x="319601" y="453058"/>
                  </a:lnTo>
                  <a:lnTo>
                    <a:pt x="0" y="453058"/>
                  </a:lnTo>
                  <a:close/>
                </a:path>
              </a:pathLst>
            </a:custGeom>
            <a:solidFill>
              <a:srgbClr val="1B1B1B"/>
            </a:solidFill>
          </p:spPr>
        </p:sp>
        <p:sp>
          <p:nvSpPr>
            <p:cNvPr name="TextBox 9" id="9"/>
            <p:cNvSpPr txBox="true"/>
            <p:nvPr/>
          </p:nvSpPr>
          <p:spPr>
            <a:xfrm>
              <a:off x="0" y="-47625"/>
              <a:ext cx="319601" cy="500683"/>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10316491" y="3212227"/>
            <a:ext cx="6308509" cy="5176102"/>
            <a:chOff x="0" y="0"/>
            <a:chExt cx="8411345" cy="6901469"/>
          </a:xfrm>
        </p:grpSpPr>
        <p:pic>
          <p:nvPicPr>
            <p:cNvPr name="Picture 11" id="11"/>
            <p:cNvPicPr>
              <a:picLocks noChangeAspect="true"/>
            </p:cNvPicPr>
            <p:nvPr/>
          </p:nvPicPr>
          <p:blipFill>
            <a:blip r:embed="rId2"/>
            <a:srcRect l="9399" t="0" r="9399" b="0"/>
            <a:stretch>
              <a:fillRect/>
            </a:stretch>
          </p:blipFill>
          <p:spPr>
            <a:xfrm flipH="false" flipV="false">
              <a:off x="0" y="0"/>
              <a:ext cx="8411345" cy="6901469"/>
            </a:xfrm>
            <a:prstGeom prst="rect">
              <a:avLst/>
            </a:prstGeom>
          </p:spPr>
        </p:pic>
      </p:grpSp>
      <p:sp>
        <p:nvSpPr>
          <p:cNvPr name="TextBox 12" id="12"/>
          <p:cNvSpPr txBox="true"/>
          <p:nvPr/>
        </p:nvSpPr>
        <p:spPr>
          <a:xfrm rot="0">
            <a:off x="2949343" y="1371153"/>
            <a:ext cx="14309957" cy="596900"/>
          </a:xfrm>
          <a:prstGeom prst="rect">
            <a:avLst/>
          </a:prstGeom>
        </p:spPr>
        <p:txBody>
          <a:bodyPr anchor="t" rtlCol="false" tIns="0" lIns="0" bIns="0" rIns="0">
            <a:spAutoFit/>
          </a:bodyPr>
          <a:lstStyle/>
          <a:p>
            <a:pPr algn="l">
              <a:lnSpc>
                <a:spcPts val="4900"/>
              </a:lnSpc>
            </a:pPr>
            <a:r>
              <a:rPr lang="en-US" sz="3500" spc="175" b="true">
                <a:solidFill>
                  <a:srgbClr val="1B1B1B"/>
                </a:solidFill>
                <a:latin typeface="Noto Sans JP Heavy"/>
                <a:ea typeface="Noto Sans JP Heavy"/>
                <a:cs typeface="Noto Sans JP Heavy"/>
                <a:sym typeface="Noto Sans JP Heavy"/>
              </a:rPr>
              <a:t>弊社のミッション</a:t>
            </a:r>
          </a:p>
        </p:txBody>
      </p:sp>
      <p:sp>
        <p:nvSpPr>
          <p:cNvPr name="TextBox 13" id="13"/>
          <p:cNvSpPr txBox="true"/>
          <p:nvPr/>
        </p:nvSpPr>
        <p:spPr>
          <a:xfrm rot="0">
            <a:off x="1461953" y="1228278"/>
            <a:ext cx="854779" cy="733425"/>
          </a:xfrm>
          <a:prstGeom prst="rect">
            <a:avLst/>
          </a:prstGeom>
        </p:spPr>
        <p:txBody>
          <a:bodyPr anchor="t" rtlCol="false" tIns="0" lIns="0" bIns="0" rIns="0">
            <a:spAutoFit/>
          </a:bodyPr>
          <a:lstStyle/>
          <a:p>
            <a:pPr algn="ctr" marL="0" indent="0" lvl="0">
              <a:lnSpc>
                <a:spcPts val="6300"/>
              </a:lnSpc>
              <a:spcBef>
                <a:spcPct val="0"/>
              </a:spcBef>
            </a:pPr>
            <a:r>
              <a:rPr lang="en-US" b="true" sz="3500" strike="noStrike" u="none">
                <a:solidFill>
                  <a:srgbClr val="FAFAFA"/>
                </a:solidFill>
                <a:latin typeface="Open Sans Bold"/>
                <a:ea typeface="Open Sans Bold"/>
                <a:cs typeface="Open Sans Bold"/>
                <a:sym typeface="Open Sans Bold"/>
              </a:rPr>
              <a:t>01</a:t>
            </a:r>
          </a:p>
        </p:txBody>
      </p:sp>
      <p:sp>
        <p:nvSpPr>
          <p:cNvPr name="TextBox 14" id="14"/>
          <p:cNvSpPr txBox="true"/>
          <p:nvPr/>
        </p:nvSpPr>
        <p:spPr>
          <a:xfrm rot="0">
            <a:off x="1611418" y="3833365"/>
            <a:ext cx="7453780" cy="2095500"/>
          </a:xfrm>
          <a:prstGeom prst="rect">
            <a:avLst/>
          </a:prstGeom>
        </p:spPr>
        <p:txBody>
          <a:bodyPr anchor="t" rtlCol="false" tIns="0" lIns="0" bIns="0" rIns="0">
            <a:spAutoFit/>
          </a:bodyPr>
          <a:lstStyle/>
          <a:p>
            <a:pPr algn="l">
              <a:lnSpc>
                <a:spcPts val="8400"/>
              </a:lnSpc>
            </a:pPr>
            <a:r>
              <a:rPr lang="en-US" sz="6000" spc="300" b="true">
                <a:solidFill>
                  <a:srgbClr val="1B1B1B"/>
                </a:solidFill>
                <a:latin typeface="Noto Sans JP Heavy"/>
                <a:ea typeface="Noto Sans JP Heavy"/>
                <a:cs typeface="Noto Sans JP Heavy"/>
                <a:sym typeface="Noto Sans JP Heavy"/>
              </a:rPr>
              <a:t>ビジネスの効率化と成長をサポート</a:t>
            </a:r>
          </a:p>
        </p:txBody>
      </p:sp>
      <p:sp>
        <p:nvSpPr>
          <p:cNvPr name="TextBox 15" id="15"/>
          <p:cNvSpPr txBox="true"/>
          <p:nvPr/>
        </p:nvSpPr>
        <p:spPr>
          <a:xfrm rot="0">
            <a:off x="1611418" y="6319390"/>
            <a:ext cx="6931842" cy="1333500"/>
          </a:xfrm>
          <a:prstGeom prst="rect">
            <a:avLst/>
          </a:prstGeom>
        </p:spPr>
        <p:txBody>
          <a:bodyPr anchor="t" rtlCol="false" tIns="0" lIns="0" bIns="0" rIns="0">
            <a:spAutoFit/>
          </a:bodyPr>
          <a:lstStyle/>
          <a:p>
            <a:pPr algn="l" marL="0" indent="0" lvl="1">
              <a:lnSpc>
                <a:spcPts val="3600"/>
              </a:lnSpc>
              <a:spcBef>
                <a:spcPct val="0"/>
              </a:spcBef>
            </a:pPr>
            <a:r>
              <a:rPr lang="en-US" sz="2000" spc="100" strike="noStrike" u="none">
                <a:solidFill>
                  <a:srgbClr val="1B1B1B"/>
                </a:solidFill>
                <a:latin typeface="Noto Sans JP"/>
                <a:ea typeface="Noto Sans JP"/>
                <a:cs typeface="Noto Sans JP"/>
                <a:sym typeface="Noto Sans JP"/>
              </a:rPr>
              <a:t>私たちは、情報技術の進歩を活用し、お客様が抱える現実の課題を解決するための信頼性の高い製品とサービスを提供しています。</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a:off x="857250" y="2361305"/>
            <a:ext cx="16573500" cy="0"/>
          </a:xfrm>
          <a:prstGeom prst="line">
            <a:avLst/>
          </a:prstGeom>
          <a:ln cap="flat" w="19050">
            <a:solidFill>
              <a:srgbClr val="1B1B1B"/>
            </a:solidFill>
            <a:prstDash val="solid"/>
            <a:headEnd type="none" len="sm" w="sm"/>
            <a:tailEnd type="none" len="sm" w="sm"/>
          </a:ln>
        </p:spPr>
      </p:sp>
      <p:sp>
        <p:nvSpPr>
          <p:cNvPr name="AutoShape 3" id="3"/>
          <p:cNvSpPr/>
          <p:nvPr/>
        </p:nvSpPr>
        <p:spPr>
          <a:xfrm>
            <a:off x="857250" y="1047750"/>
            <a:ext cx="16573459" cy="0"/>
          </a:xfrm>
          <a:prstGeom prst="line">
            <a:avLst/>
          </a:prstGeom>
          <a:ln cap="flat" w="19050">
            <a:solidFill>
              <a:srgbClr val="1B1B1B"/>
            </a:solidFill>
            <a:prstDash val="solid"/>
            <a:headEnd type="none" len="sm" w="sm"/>
            <a:tailEnd type="none" len="sm" w="sm"/>
          </a:ln>
        </p:spPr>
      </p:sp>
      <p:sp>
        <p:nvSpPr>
          <p:cNvPr name="AutoShape 4" id="4"/>
          <p:cNvSpPr/>
          <p:nvPr/>
        </p:nvSpPr>
        <p:spPr>
          <a:xfrm flipV="true">
            <a:off x="856856" y="904405"/>
            <a:ext cx="16574288" cy="0"/>
          </a:xfrm>
          <a:prstGeom prst="line">
            <a:avLst/>
          </a:prstGeom>
          <a:ln cap="flat" w="57150">
            <a:solidFill>
              <a:srgbClr val="1B1B1B"/>
            </a:solidFill>
            <a:prstDash val="solid"/>
            <a:headEnd type="none" len="sm" w="sm"/>
            <a:tailEnd type="none" len="sm" w="sm"/>
          </a:ln>
        </p:spPr>
      </p:sp>
      <p:sp>
        <p:nvSpPr>
          <p:cNvPr name="AutoShape 5" id="5"/>
          <p:cNvSpPr/>
          <p:nvPr/>
        </p:nvSpPr>
        <p:spPr>
          <a:xfrm>
            <a:off x="857250" y="9382595"/>
            <a:ext cx="16573500" cy="0"/>
          </a:xfrm>
          <a:prstGeom prst="line">
            <a:avLst/>
          </a:prstGeom>
          <a:ln cap="flat" w="57150">
            <a:solidFill>
              <a:srgbClr val="1B1B1B"/>
            </a:solidFill>
            <a:prstDash val="solid"/>
            <a:headEnd type="none" len="sm" w="sm"/>
            <a:tailEnd type="none" len="sm" w="sm"/>
          </a:ln>
        </p:spPr>
      </p:sp>
      <p:sp>
        <p:nvSpPr>
          <p:cNvPr name="AutoShape 6" id="6"/>
          <p:cNvSpPr/>
          <p:nvPr/>
        </p:nvSpPr>
        <p:spPr>
          <a:xfrm>
            <a:off x="857250" y="9239250"/>
            <a:ext cx="16573500" cy="0"/>
          </a:xfrm>
          <a:prstGeom prst="line">
            <a:avLst/>
          </a:prstGeom>
          <a:ln cap="flat" w="19050">
            <a:solidFill>
              <a:srgbClr val="1B1B1B"/>
            </a:solidFill>
            <a:prstDash val="solid"/>
            <a:headEnd type="none" len="sm" w="sm"/>
            <a:tailEnd type="none" len="sm" w="sm"/>
          </a:ln>
        </p:spPr>
      </p:sp>
      <p:grpSp>
        <p:nvGrpSpPr>
          <p:cNvPr name="Group 7" id="7"/>
          <p:cNvGrpSpPr/>
          <p:nvPr/>
        </p:nvGrpSpPr>
        <p:grpSpPr>
          <a:xfrm rot="0">
            <a:off x="1282599" y="650625"/>
            <a:ext cx="1213487" cy="1720205"/>
            <a:chOff x="0" y="0"/>
            <a:chExt cx="319601" cy="453058"/>
          </a:xfrm>
        </p:grpSpPr>
        <p:sp>
          <p:nvSpPr>
            <p:cNvPr name="Freeform 8" id="8"/>
            <p:cNvSpPr/>
            <p:nvPr/>
          </p:nvSpPr>
          <p:spPr>
            <a:xfrm flipH="false" flipV="false" rot="0">
              <a:off x="0" y="0"/>
              <a:ext cx="319601" cy="453058"/>
            </a:xfrm>
            <a:custGeom>
              <a:avLst/>
              <a:gdLst/>
              <a:ahLst/>
              <a:cxnLst/>
              <a:rect r="r" b="b" t="t" l="l"/>
              <a:pathLst>
                <a:path h="453058" w="319601">
                  <a:moveTo>
                    <a:pt x="0" y="0"/>
                  </a:moveTo>
                  <a:lnTo>
                    <a:pt x="319601" y="0"/>
                  </a:lnTo>
                  <a:lnTo>
                    <a:pt x="319601" y="453058"/>
                  </a:lnTo>
                  <a:lnTo>
                    <a:pt x="0" y="453058"/>
                  </a:lnTo>
                  <a:close/>
                </a:path>
              </a:pathLst>
            </a:custGeom>
            <a:solidFill>
              <a:srgbClr val="1B1B1B"/>
            </a:solidFill>
          </p:spPr>
        </p:sp>
        <p:sp>
          <p:nvSpPr>
            <p:cNvPr name="TextBox 9" id="9"/>
            <p:cNvSpPr txBox="true"/>
            <p:nvPr/>
          </p:nvSpPr>
          <p:spPr>
            <a:xfrm>
              <a:off x="0" y="-47625"/>
              <a:ext cx="319601" cy="500683"/>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0">
            <a:off x="1689951" y="6560460"/>
            <a:ext cx="5941847" cy="1559735"/>
          </a:xfrm>
          <a:custGeom>
            <a:avLst/>
            <a:gdLst/>
            <a:ahLst/>
            <a:cxnLst/>
            <a:rect r="r" b="b" t="t" l="l"/>
            <a:pathLst>
              <a:path h="1559735" w="5941847">
                <a:moveTo>
                  <a:pt x="0" y="0"/>
                </a:moveTo>
                <a:lnTo>
                  <a:pt x="5941847" y="0"/>
                </a:lnTo>
                <a:lnTo>
                  <a:pt x="5941847" y="1559735"/>
                </a:lnTo>
                <a:lnTo>
                  <a:pt x="0" y="1559735"/>
                </a:lnTo>
                <a:lnTo>
                  <a:pt x="0" y="0"/>
                </a:lnTo>
                <a:close/>
              </a:path>
            </a:pathLst>
          </a:custGeom>
          <a:blipFill>
            <a:blip r:embed="rId2"/>
            <a:stretch>
              <a:fillRect l="0" t="0" r="0" b="0"/>
            </a:stretch>
          </a:blipFill>
        </p:spPr>
      </p:sp>
      <p:grpSp>
        <p:nvGrpSpPr>
          <p:cNvPr name="Group 11" id="11"/>
          <p:cNvGrpSpPr>
            <a:grpSpLocks noChangeAspect="true"/>
          </p:cNvGrpSpPr>
          <p:nvPr/>
        </p:nvGrpSpPr>
        <p:grpSpPr>
          <a:xfrm rot="0">
            <a:off x="1311174" y="3833139"/>
            <a:ext cx="6699401" cy="3842695"/>
            <a:chOff x="0" y="0"/>
            <a:chExt cx="7981950" cy="4578350"/>
          </a:xfrm>
        </p:grpSpPr>
        <p:sp>
          <p:nvSpPr>
            <p:cNvPr name="Freeform 12" id="12"/>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1B1B1B"/>
            </a:solidFill>
          </p:spPr>
        </p:sp>
        <p:sp>
          <p:nvSpPr>
            <p:cNvPr name="Freeform 13" id="13"/>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4" id="14"/>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5" id="15"/>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6" id="16"/>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28229" t="0" r="-28229" b="0"/>
              </a:stretch>
            </a:blipFill>
          </p:spPr>
        </p:sp>
      </p:grpSp>
      <p:grpSp>
        <p:nvGrpSpPr>
          <p:cNvPr name="Group 17" id="17"/>
          <p:cNvGrpSpPr>
            <a:grpSpLocks noChangeAspect="true"/>
          </p:cNvGrpSpPr>
          <p:nvPr/>
        </p:nvGrpSpPr>
        <p:grpSpPr>
          <a:xfrm rot="0">
            <a:off x="6846463" y="4966363"/>
            <a:ext cx="1593914" cy="3153832"/>
            <a:chOff x="0" y="0"/>
            <a:chExt cx="2620010" cy="5184140"/>
          </a:xfrm>
        </p:grpSpPr>
        <p:sp>
          <p:nvSpPr>
            <p:cNvPr name="Freeform 18" id="1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B1B1B"/>
            </a:solidFill>
          </p:spPr>
        </p:sp>
        <p:sp>
          <p:nvSpPr>
            <p:cNvPr name="Freeform 19" id="19"/>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274309" t="0" r="-167447" b="0"/>
              </a:stretch>
            </a:blipFill>
          </p:spPr>
        </p:sp>
        <p:sp>
          <p:nvSpPr>
            <p:cNvPr name="Freeform 20" id="2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1" id="21"/>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22" id="2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1B1B1B"/>
            </a:solidFill>
          </p:spPr>
        </p:sp>
        <p:sp>
          <p:nvSpPr>
            <p:cNvPr name="Freeform 23" id="2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1B1B1B"/>
            </a:solidFill>
          </p:spPr>
        </p:sp>
        <p:sp>
          <p:nvSpPr>
            <p:cNvPr name="Freeform 24" id="2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1B1B1B"/>
            </a:solidFill>
          </p:spPr>
        </p:sp>
        <p:sp>
          <p:nvSpPr>
            <p:cNvPr name="Freeform 25" id="2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1B1B1B"/>
            </a:solidFill>
          </p:spPr>
        </p:sp>
        <p:sp>
          <p:nvSpPr>
            <p:cNvPr name="Freeform 26" id="2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27" id="27"/>
          <p:cNvSpPr txBox="true"/>
          <p:nvPr/>
        </p:nvSpPr>
        <p:spPr>
          <a:xfrm rot="0">
            <a:off x="2949343" y="1371153"/>
            <a:ext cx="14309957" cy="596900"/>
          </a:xfrm>
          <a:prstGeom prst="rect">
            <a:avLst/>
          </a:prstGeom>
        </p:spPr>
        <p:txBody>
          <a:bodyPr anchor="t" rtlCol="false" tIns="0" lIns="0" bIns="0" rIns="0">
            <a:spAutoFit/>
          </a:bodyPr>
          <a:lstStyle/>
          <a:p>
            <a:pPr algn="l">
              <a:lnSpc>
                <a:spcPts val="4900"/>
              </a:lnSpc>
            </a:pPr>
            <a:r>
              <a:rPr lang="en-US" sz="3500" spc="175" b="true">
                <a:solidFill>
                  <a:srgbClr val="1B1B1B"/>
                </a:solidFill>
                <a:latin typeface="Noto Sans JP Heavy"/>
                <a:ea typeface="Noto Sans JP Heavy"/>
                <a:cs typeface="Noto Sans JP Heavy"/>
                <a:sym typeface="Noto Sans JP Heavy"/>
              </a:rPr>
              <a:t>主要製品・サービスラインナップ</a:t>
            </a:r>
          </a:p>
        </p:txBody>
      </p:sp>
      <p:sp>
        <p:nvSpPr>
          <p:cNvPr name="TextBox 28" id="28"/>
          <p:cNvSpPr txBox="true"/>
          <p:nvPr/>
        </p:nvSpPr>
        <p:spPr>
          <a:xfrm rot="0">
            <a:off x="1461953" y="1228278"/>
            <a:ext cx="854779" cy="733425"/>
          </a:xfrm>
          <a:prstGeom prst="rect">
            <a:avLst/>
          </a:prstGeom>
        </p:spPr>
        <p:txBody>
          <a:bodyPr anchor="t" rtlCol="false" tIns="0" lIns="0" bIns="0" rIns="0">
            <a:spAutoFit/>
          </a:bodyPr>
          <a:lstStyle/>
          <a:p>
            <a:pPr algn="ctr" marL="0" indent="0" lvl="0">
              <a:lnSpc>
                <a:spcPts val="6300"/>
              </a:lnSpc>
              <a:spcBef>
                <a:spcPct val="0"/>
              </a:spcBef>
            </a:pPr>
            <a:r>
              <a:rPr lang="en-US" b="true" sz="3500" strike="noStrike" u="none">
                <a:solidFill>
                  <a:srgbClr val="FAFAFA"/>
                </a:solidFill>
                <a:latin typeface="Open Sans Bold"/>
                <a:ea typeface="Open Sans Bold"/>
                <a:cs typeface="Open Sans Bold"/>
                <a:sym typeface="Open Sans Bold"/>
              </a:rPr>
              <a:t>01</a:t>
            </a:r>
          </a:p>
        </p:txBody>
      </p:sp>
      <p:sp>
        <p:nvSpPr>
          <p:cNvPr name="TextBox 29" id="29"/>
          <p:cNvSpPr txBox="true"/>
          <p:nvPr/>
        </p:nvSpPr>
        <p:spPr>
          <a:xfrm rot="0">
            <a:off x="10008946" y="4707265"/>
            <a:ext cx="6931842" cy="1028700"/>
          </a:xfrm>
          <a:prstGeom prst="rect">
            <a:avLst/>
          </a:prstGeom>
        </p:spPr>
        <p:txBody>
          <a:bodyPr anchor="t" rtlCol="false" tIns="0" lIns="0" bIns="0" rIns="0">
            <a:spAutoFit/>
          </a:bodyPr>
          <a:lstStyle/>
          <a:p>
            <a:pPr algn="l">
              <a:lnSpc>
                <a:spcPts val="8400"/>
              </a:lnSpc>
            </a:pPr>
            <a:r>
              <a:rPr lang="en-US" b="true" sz="6000" spc="300">
                <a:solidFill>
                  <a:srgbClr val="1B1B1B"/>
                </a:solidFill>
                <a:latin typeface="Noto Sans JP Heavy"/>
                <a:ea typeface="Noto Sans JP Heavy"/>
                <a:cs typeface="Noto Sans JP Heavy"/>
                <a:sym typeface="Noto Sans JP Heavy"/>
              </a:rPr>
              <a:t>BORCELLE</a:t>
            </a:r>
          </a:p>
        </p:txBody>
      </p:sp>
      <p:sp>
        <p:nvSpPr>
          <p:cNvPr name="TextBox 30" id="30"/>
          <p:cNvSpPr txBox="true"/>
          <p:nvPr/>
        </p:nvSpPr>
        <p:spPr>
          <a:xfrm rot="0">
            <a:off x="10008946" y="4088463"/>
            <a:ext cx="6931842" cy="523875"/>
          </a:xfrm>
          <a:prstGeom prst="rect">
            <a:avLst/>
          </a:prstGeom>
        </p:spPr>
        <p:txBody>
          <a:bodyPr anchor="t" rtlCol="false" tIns="0" lIns="0" bIns="0" rIns="0">
            <a:spAutoFit/>
          </a:bodyPr>
          <a:lstStyle/>
          <a:p>
            <a:pPr algn="l">
              <a:lnSpc>
                <a:spcPts val="4200"/>
              </a:lnSpc>
            </a:pPr>
            <a:r>
              <a:rPr lang="en-US" sz="3000" spc="150" b="true">
                <a:solidFill>
                  <a:srgbClr val="1B1B1B"/>
                </a:solidFill>
                <a:latin typeface="Noto Sans JP Heavy"/>
                <a:ea typeface="Noto Sans JP Heavy"/>
                <a:cs typeface="Noto Sans JP Heavy"/>
                <a:sym typeface="Noto Sans JP Heavy"/>
              </a:rPr>
              <a:t>データ管理ソフトウェア</a:t>
            </a:r>
          </a:p>
        </p:txBody>
      </p:sp>
      <p:sp>
        <p:nvSpPr>
          <p:cNvPr name="TextBox 31" id="31"/>
          <p:cNvSpPr txBox="true"/>
          <p:nvPr/>
        </p:nvSpPr>
        <p:spPr>
          <a:xfrm rot="0">
            <a:off x="10008946" y="6111917"/>
            <a:ext cx="6931842" cy="1333500"/>
          </a:xfrm>
          <a:prstGeom prst="rect">
            <a:avLst/>
          </a:prstGeom>
        </p:spPr>
        <p:txBody>
          <a:bodyPr anchor="t" rtlCol="false" tIns="0" lIns="0" bIns="0" rIns="0">
            <a:spAutoFit/>
          </a:bodyPr>
          <a:lstStyle/>
          <a:p>
            <a:pPr algn="l" marL="0" indent="0" lvl="1">
              <a:lnSpc>
                <a:spcPts val="3600"/>
              </a:lnSpc>
              <a:spcBef>
                <a:spcPct val="0"/>
              </a:spcBef>
            </a:pPr>
            <a:r>
              <a:rPr lang="en-US" sz="2000" spc="100" strike="noStrike" u="none">
                <a:solidFill>
                  <a:srgbClr val="1B1B1B"/>
                </a:solidFill>
                <a:latin typeface="Noto Sans JP"/>
                <a:ea typeface="Noto Sans JP"/>
                <a:cs typeface="Noto Sans JP"/>
                <a:sym typeface="Noto Sans JP"/>
              </a:rPr>
              <a:t>企業の重要なデータを安全に管理し、最適化するためのデータ管理ソフトウェアです。バックアップ、復元、データ暗号化などの機能が含まれています。</a:t>
            </a:r>
          </a:p>
        </p:txBody>
      </p:sp>
      <p:sp>
        <p:nvSpPr>
          <p:cNvPr name="TextBox 32" id="32"/>
          <p:cNvSpPr txBox="true"/>
          <p:nvPr/>
        </p:nvSpPr>
        <p:spPr>
          <a:xfrm rot="0">
            <a:off x="2672366" y="5329649"/>
            <a:ext cx="3843667" cy="481330"/>
          </a:xfrm>
          <a:prstGeom prst="rect">
            <a:avLst/>
          </a:prstGeom>
        </p:spPr>
        <p:txBody>
          <a:bodyPr anchor="t" rtlCol="false" tIns="0" lIns="0" bIns="0" rIns="0">
            <a:spAutoFit/>
          </a:bodyPr>
          <a:lstStyle/>
          <a:p>
            <a:pPr algn="ctr">
              <a:lnSpc>
                <a:spcPts val="3919"/>
              </a:lnSpc>
            </a:pPr>
            <a:r>
              <a:rPr lang="en-US" b="true" sz="2799" spc="139">
                <a:solidFill>
                  <a:srgbClr val="1B1B1B"/>
                </a:solidFill>
                <a:latin typeface="Noto Sans JP Heavy"/>
                <a:ea typeface="Noto Sans JP Heavy"/>
                <a:cs typeface="Noto Sans JP Heavy"/>
                <a:sym typeface="Noto Sans JP Heavy"/>
              </a:rPr>
              <a:t>BORCELLE</a:t>
            </a:r>
          </a:p>
        </p:txBody>
      </p:sp>
      <p:sp>
        <p:nvSpPr>
          <p:cNvPr name="TextBox 33" id="33"/>
          <p:cNvSpPr txBox="true"/>
          <p:nvPr/>
        </p:nvSpPr>
        <p:spPr>
          <a:xfrm rot="0">
            <a:off x="7049141" y="6302614"/>
            <a:ext cx="1188558" cy="207645"/>
          </a:xfrm>
          <a:prstGeom prst="rect">
            <a:avLst/>
          </a:prstGeom>
        </p:spPr>
        <p:txBody>
          <a:bodyPr anchor="t" rtlCol="false" tIns="0" lIns="0" bIns="0" rIns="0">
            <a:spAutoFit/>
          </a:bodyPr>
          <a:lstStyle/>
          <a:p>
            <a:pPr algn="ctr">
              <a:lnSpc>
                <a:spcPts val="1680"/>
              </a:lnSpc>
            </a:pPr>
            <a:r>
              <a:rPr lang="en-US" b="true" sz="1200" spc="60">
                <a:solidFill>
                  <a:srgbClr val="1B1B1B"/>
                </a:solidFill>
                <a:latin typeface="Noto Sans JP Heavy"/>
                <a:ea typeface="Noto Sans JP Heavy"/>
                <a:cs typeface="Noto Sans JP Heavy"/>
                <a:sym typeface="Noto Sans JP Heavy"/>
              </a:rPr>
              <a:t>BORCELLE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9E9E9"/>
        </a:solidFill>
      </p:bgPr>
    </p:bg>
    <p:spTree>
      <p:nvGrpSpPr>
        <p:cNvPr id="1" name=""/>
        <p:cNvGrpSpPr/>
        <p:nvPr/>
      </p:nvGrpSpPr>
      <p:grpSpPr>
        <a:xfrm>
          <a:off x="0" y="0"/>
          <a:ext cx="0" cy="0"/>
          <a:chOff x="0" y="0"/>
          <a:chExt cx="0" cy="0"/>
        </a:xfrm>
      </p:grpSpPr>
      <p:sp>
        <p:nvSpPr>
          <p:cNvPr name="AutoShape 2" id="2"/>
          <p:cNvSpPr/>
          <p:nvPr/>
        </p:nvSpPr>
        <p:spPr>
          <a:xfrm>
            <a:off x="857250" y="1047750"/>
            <a:ext cx="16573459" cy="0"/>
          </a:xfrm>
          <a:prstGeom prst="line">
            <a:avLst/>
          </a:prstGeom>
          <a:ln cap="flat" w="19050">
            <a:solidFill>
              <a:srgbClr val="1B1B1B"/>
            </a:solidFill>
            <a:prstDash val="solid"/>
            <a:headEnd type="none" len="sm" w="sm"/>
            <a:tailEnd type="none" len="sm" w="sm"/>
          </a:ln>
        </p:spPr>
      </p:sp>
      <p:sp>
        <p:nvSpPr>
          <p:cNvPr name="AutoShape 3" id="3"/>
          <p:cNvSpPr/>
          <p:nvPr/>
        </p:nvSpPr>
        <p:spPr>
          <a:xfrm flipV="true">
            <a:off x="856856" y="904405"/>
            <a:ext cx="16574288" cy="0"/>
          </a:xfrm>
          <a:prstGeom prst="line">
            <a:avLst/>
          </a:prstGeom>
          <a:ln cap="flat" w="57150">
            <a:solidFill>
              <a:srgbClr val="1B1B1B"/>
            </a:solidFill>
            <a:prstDash val="solid"/>
            <a:headEnd type="none" len="sm" w="sm"/>
            <a:tailEnd type="none" len="sm" w="sm"/>
          </a:ln>
        </p:spPr>
      </p:sp>
      <p:sp>
        <p:nvSpPr>
          <p:cNvPr name="Freeform 4" id="4"/>
          <p:cNvSpPr/>
          <p:nvPr/>
        </p:nvSpPr>
        <p:spPr>
          <a:xfrm flipH="true" flipV="false" rot="0">
            <a:off x="13374676" y="2004868"/>
            <a:ext cx="5352794" cy="6277264"/>
          </a:xfrm>
          <a:custGeom>
            <a:avLst/>
            <a:gdLst/>
            <a:ahLst/>
            <a:cxnLst/>
            <a:rect r="r" b="b" t="t" l="l"/>
            <a:pathLst>
              <a:path h="6277264" w="5352794">
                <a:moveTo>
                  <a:pt x="5352794" y="0"/>
                </a:moveTo>
                <a:lnTo>
                  <a:pt x="0" y="0"/>
                </a:lnTo>
                <a:lnTo>
                  <a:pt x="0" y="6277264"/>
                </a:lnTo>
                <a:lnTo>
                  <a:pt x="5352794" y="6277264"/>
                </a:lnTo>
                <a:lnTo>
                  <a:pt x="5352794"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680878" y="6580668"/>
            <a:ext cx="14995704" cy="3321049"/>
          </a:xfrm>
          <a:prstGeom prst="rect">
            <a:avLst/>
          </a:prstGeom>
        </p:spPr>
        <p:txBody>
          <a:bodyPr anchor="t" rtlCol="false" tIns="0" lIns="0" bIns="0" rIns="0">
            <a:spAutoFit/>
          </a:bodyPr>
          <a:lstStyle/>
          <a:p>
            <a:pPr algn="r" marL="0" indent="0" lvl="0">
              <a:lnSpc>
                <a:spcPts val="24999"/>
              </a:lnSpc>
            </a:pPr>
            <a:r>
              <a:rPr lang="en-US" b="true" sz="24999" strike="noStrike" u="none">
                <a:solidFill>
                  <a:srgbClr val="CCCCCC"/>
                </a:solidFill>
                <a:latin typeface="Open Sans Bold"/>
                <a:ea typeface="Open Sans Bold"/>
                <a:cs typeface="Open Sans Bold"/>
                <a:sym typeface="Open Sans Bold"/>
              </a:rPr>
              <a:t>02</a:t>
            </a:r>
          </a:p>
        </p:txBody>
      </p:sp>
      <p:sp>
        <p:nvSpPr>
          <p:cNvPr name="AutoShape 6" id="6"/>
          <p:cNvSpPr/>
          <p:nvPr/>
        </p:nvSpPr>
        <p:spPr>
          <a:xfrm>
            <a:off x="857250" y="9382595"/>
            <a:ext cx="16573500" cy="0"/>
          </a:xfrm>
          <a:prstGeom prst="line">
            <a:avLst/>
          </a:prstGeom>
          <a:ln cap="flat" w="57150">
            <a:solidFill>
              <a:srgbClr val="1B1B1B"/>
            </a:solidFill>
            <a:prstDash val="solid"/>
            <a:headEnd type="none" len="sm" w="sm"/>
            <a:tailEnd type="none" len="sm" w="sm"/>
          </a:ln>
        </p:spPr>
      </p:sp>
      <p:sp>
        <p:nvSpPr>
          <p:cNvPr name="AutoShape 7" id="7"/>
          <p:cNvSpPr/>
          <p:nvPr/>
        </p:nvSpPr>
        <p:spPr>
          <a:xfrm>
            <a:off x="857250" y="9239250"/>
            <a:ext cx="16573500" cy="0"/>
          </a:xfrm>
          <a:prstGeom prst="line">
            <a:avLst/>
          </a:prstGeom>
          <a:ln cap="flat" w="19050">
            <a:solidFill>
              <a:srgbClr val="1B1B1B"/>
            </a:solidFill>
            <a:prstDash val="solid"/>
            <a:headEnd type="none" len="sm" w="sm"/>
            <a:tailEnd type="none" len="sm" w="sm"/>
          </a:ln>
        </p:spPr>
      </p:sp>
      <p:sp>
        <p:nvSpPr>
          <p:cNvPr name="TextBox 8" id="8"/>
          <p:cNvSpPr txBox="true"/>
          <p:nvPr/>
        </p:nvSpPr>
        <p:spPr>
          <a:xfrm rot="0">
            <a:off x="3574300" y="4036514"/>
            <a:ext cx="11290747" cy="1028700"/>
          </a:xfrm>
          <a:prstGeom prst="rect">
            <a:avLst/>
          </a:prstGeom>
        </p:spPr>
        <p:txBody>
          <a:bodyPr anchor="t" rtlCol="false" tIns="0" lIns="0" bIns="0" rIns="0">
            <a:spAutoFit/>
          </a:bodyPr>
          <a:lstStyle/>
          <a:p>
            <a:pPr algn="l">
              <a:lnSpc>
                <a:spcPts val="8400"/>
              </a:lnSpc>
            </a:pPr>
            <a:r>
              <a:rPr lang="en-US" sz="6000" spc="300" b="true">
                <a:solidFill>
                  <a:srgbClr val="1B1B1B"/>
                </a:solidFill>
                <a:latin typeface="Noto Sans JP Heavy"/>
                <a:ea typeface="Noto Sans JP Heavy"/>
                <a:cs typeface="Noto Sans JP Heavy"/>
                <a:sym typeface="Noto Sans JP Heavy"/>
              </a:rPr>
              <a:t>会社業績ハイライト</a:t>
            </a:r>
          </a:p>
        </p:txBody>
      </p:sp>
      <p:sp>
        <p:nvSpPr>
          <p:cNvPr name="TextBox 9" id="9"/>
          <p:cNvSpPr txBox="true"/>
          <p:nvPr/>
        </p:nvSpPr>
        <p:spPr>
          <a:xfrm rot="0">
            <a:off x="3574300" y="5411485"/>
            <a:ext cx="6931842" cy="876300"/>
          </a:xfrm>
          <a:prstGeom prst="rect">
            <a:avLst/>
          </a:prstGeom>
        </p:spPr>
        <p:txBody>
          <a:bodyPr anchor="t" rtlCol="false" tIns="0" lIns="0" bIns="0" rIns="0">
            <a:spAutoFit/>
          </a:bodyPr>
          <a:lstStyle/>
          <a:p>
            <a:pPr algn="l" marL="0" indent="0" lvl="1">
              <a:lnSpc>
                <a:spcPts val="3600"/>
              </a:lnSpc>
              <a:spcBef>
                <a:spcPct val="0"/>
              </a:spcBef>
            </a:pPr>
            <a:r>
              <a:rPr lang="en-US" sz="2000" spc="100" strike="noStrike" u="none">
                <a:solidFill>
                  <a:srgbClr val="1B1B1B"/>
                </a:solidFill>
                <a:latin typeface="Noto Sans JP"/>
                <a:ea typeface="Noto Sans JP"/>
                <a:cs typeface="Noto Sans JP"/>
                <a:sym typeface="Noto Sans JP"/>
              </a:rPr>
              <a:t>今年度の会社の業績などについてご説明させていただきます。</a:t>
            </a:r>
          </a:p>
        </p:txBody>
      </p:sp>
      <p:grpSp>
        <p:nvGrpSpPr>
          <p:cNvPr name="Group 10" id="10"/>
          <p:cNvGrpSpPr/>
          <p:nvPr/>
        </p:nvGrpSpPr>
        <p:grpSpPr>
          <a:xfrm rot="0">
            <a:off x="1611418" y="3934645"/>
            <a:ext cx="1213487" cy="1346739"/>
            <a:chOff x="0" y="0"/>
            <a:chExt cx="319601" cy="354697"/>
          </a:xfrm>
        </p:grpSpPr>
        <p:sp>
          <p:nvSpPr>
            <p:cNvPr name="Freeform 11" id="11"/>
            <p:cNvSpPr/>
            <p:nvPr/>
          </p:nvSpPr>
          <p:spPr>
            <a:xfrm flipH="false" flipV="false" rot="0">
              <a:off x="0" y="0"/>
              <a:ext cx="319601" cy="354697"/>
            </a:xfrm>
            <a:custGeom>
              <a:avLst/>
              <a:gdLst/>
              <a:ahLst/>
              <a:cxnLst/>
              <a:rect r="r" b="b" t="t" l="l"/>
              <a:pathLst>
                <a:path h="354697" w="319601">
                  <a:moveTo>
                    <a:pt x="0" y="0"/>
                  </a:moveTo>
                  <a:lnTo>
                    <a:pt x="319601" y="0"/>
                  </a:lnTo>
                  <a:lnTo>
                    <a:pt x="319601" y="354697"/>
                  </a:lnTo>
                  <a:lnTo>
                    <a:pt x="0" y="354697"/>
                  </a:lnTo>
                  <a:close/>
                </a:path>
              </a:pathLst>
            </a:custGeom>
            <a:solidFill>
              <a:srgbClr val="1B1B1B"/>
            </a:solidFill>
          </p:spPr>
        </p:sp>
        <p:sp>
          <p:nvSpPr>
            <p:cNvPr name="TextBox 12" id="12"/>
            <p:cNvSpPr txBox="true"/>
            <p:nvPr/>
          </p:nvSpPr>
          <p:spPr>
            <a:xfrm>
              <a:off x="0" y="-47625"/>
              <a:ext cx="319601" cy="402322"/>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1611418" y="4069851"/>
            <a:ext cx="1213487" cy="828675"/>
          </a:xfrm>
          <a:prstGeom prst="rect">
            <a:avLst/>
          </a:prstGeom>
        </p:spPr>
        <p:txBody>
          <a:bodyPr anchor="t" rtlCol="false" tIns="0" lIns="0" bIns="0" rIns="0">
            <a:spAutoFit/>
          </a:bodyPr>
          <a:lstStyle/>
          <a:p>
            <a:pPr algn="ctr" marL="0" indent="0" lvl="0">
              <a:lnSpc>
                <a:spcPts val="7199"/>
              </a:lnSpc>
              <a:spcBef>
                <a:spcPct val="0"/>
              </a:spcBef>
            </a:pPr>
            <a:r>
              <a:rPr lang="en-US" b="true" sz="3999" strike="noStrike" u="none">
                <a:solidFill>
                  <a:srgbClr val="FAFAFA"/>
                </a:solidFill>
                <a:latin typeface="Open Sans Bold"/>
                <a:ea typeface="Open Sans Bold"/>
                <a:cs typeface="Open Sans Bold"/>
                <a:sym typeface="Open Sans Bold"/>
              </a:rPr>
              <a:t>02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a:off x="857250" y="2361305"/>
            <a:ext cx="16573500" cy="0"/>
          </a:xfrm>
          <a:prstGeom prst="line">
            <a:avLst/>
          </a:prstGeom>
          <a:ln cap="flat" w="19050">
            <a:solidFill>
              <a:srgbClr val="1B1B1B"/>
            </a:solidFill>
            <a:prstDash val="solid"/>
            <a:headEnd type="none" len="sm" w="sm"/>
            <a:tailEnd type="none" len="sm" w="sm"/>
          </a:ln>
        </p:spPr>
      </p:sp>
      <p:sp>
        <p:nvSpPr>
          <p:cNvPr name="AutoShape 3" id="3"/>
          <p:cNvSpPr/>
          <p:nvPr/>
        </p:nvSpPr>
        <p:spPr>
          <a:xfrm>
            <a:off x="857250" y="1047750"/>
            <a:ext cx="16573459" cy="0"/>
          </a:xfrm>
          <a:prstGeom prst="line">
            <a:avLst/>
          </a:prstGeom>
          <a:ln cap="flat" w="19050">
            <a:solidFill>
              <a:srgbClr val="1B1B1B"/>
            </a:solidFill>
            <a:prstDash val="solid"/>
            <a:headEnd type="none" len="sm" w="sm"/>
            <a:tailEnd type="none" len="sm" w="sm"/>
          </a:ln>
        </p:spPr>
      </p:sp>
      <p:sp>
        <p:nvSpPr>
          <p:cNvPr name="AutoShape 4" id="4"/>
          <p:cNvSpPr/>
          <p:nvPr/>
        </p:nvSpPr>
        <p:spPr>
          <a:xfrm flipV="true">
            <a:off x="856856" y="904405"/>
            <a:ext cx="16574288" cy="0"/>
          </a:xfrm>
          <a:prstGeom prst="line">
            <a:avLst/>
          </a:prstGeom>
          <a:ln cap="flat" w="57150">
            <a:solidFill>
              <a:srgbClr val="1B1B1B"/>
            </a:solidFill>
            <a:prstDash val="solid"/>
            <a:headEnd type="none" len="sm" w="sm"/>
            <a:tailEnd type="none" len="sm" w="sm"/>
          </a:ln>
        </p:spPr>
      </p:sp>
      <p:sp>
        <p:nvSpPr>
          <p:cNvPr name="AutoShape 5" id="5"/>
          <p:cNvSpPr/>
          <p:nvPr/>
        </p:nvSpPr>
        <p:spPr>
          <a:xfrm>
            <a:off x="857250" y="9382595"/>
            <a:ext cx="16573500" cy="0"/>
          </a:xfrm>
          <a:prstGeom prst="line">
            <a:avLst/>
          </a:prstGeom>
          <a:ln cap="flat" w="57150">
            <a:solidFill>
              <a:srgbClr val="1B1B1B"/>
            </a:solidFill>
            <a:prstDash val="solid"/>
            <a:headEnd type="none" len="sm" w="sm"/>
            <a:tailEnd type="none" len="sm" w="sm"/>
          </a:ln>
        </p:spPr>
      </p:sp>
      <p:sp>
        <p:nvSpPr>
          <p:cNvPr name="AutoShape 6" id="6"/>
          <p:cNvSpPr/>
          <p:nvPr/>
        </p:nvSpPr>
        <p:spPr>
          <a:xfrm>
            <a:off x="857250" y="9239250"/>
            <a:ext cx="16573500" cy="0"/>
          </a:xfrm>
          <a:prstGeom prst="line">
            <a:avLst/>
          </a:prstGeom>
          <a:ln cap="flat" w="19050">
            <a:solidFill>
              <a:srgbClr val="1B1B1B"/>
            </a:solidFill>
            <a:prstDash val="solid"/>
            <a:headEnd type="none" len="sm" w="sm"/>
            <a:tailEnd type="none" len="sm" w="sm"/>
          </a:ln>
        </p:spPr>
      </p:sp>
      <p:grpSp>
        <p:nvGrpSpPr>
          <p:cNvPr name="Group 7" id="7"/>
          <p:cNvGrpSpPr/>
          <p:nvPr/>
        </p:nvGrpSpPr>
        <p:grpSpPr>
          <a:xfrm rot="0">
            <a:off x="1282599" y="650625"/>
            <a:ext cx="1213487" cy="1720205"/>
            <a:chOff x="0" y="0"/>
            <a:chExt cx="319601" cy="453058"/>
          </a:xfrm>
        </p:grpSpPr>
        <p:sp>
          <p:nvSpPr>
            <p:cNvPr name="Freeform 8" id="8"/>
            <p:cNvSpPr/>
            <p:nvPr/>
          </p:nvSpPr>
          <p:spPr>
            <a:xfrm flipH="false" flipV="false" rot="0">
              <a:off x="0" y="0"/>
              <a:ext cx="319601" cy="453058"/>
            </a:xfrm>
            <a:custGeom>
              <a:avLst/>
              <a:gdLst/>
              <a:ahLst/>
              <a:cxnLst/>
              <a:rect r="r" b="b" t="t" l="l"/>
              <a:pathLst>
                <a:path h="453058" w="319601">
                  <a:moveTo>
                    <a:pt x="0" y="0"/>
                  </a:moveTo>
                  <a:lnTo>
                    <a:pt x="319601" y="0"/>
                  </a:lnTo>
                  <a:lnTo>
                    <a:pt x="319601" y="453058"/>
                  </a:lnTo>
                  <a:lnTo>
                    <a:pt x="0" y="453058"/>
                  </a:lnTo>
                  <a:close/>
                </a:path>
              </a:pathLst>
            </a:custGeom>
            <a:solidFill>
              <a:srgbClr val="1B1B1B"/>
            </a:solidFill>
          </p:spPr>
        </p:sp>
        <p:sp>
          <p:nvSpPr>
            <p:cNvPr name="TextBox 9" id="9"/>
            <p:cNvSpPr txBox="true"/>
            <p:nvPr/>
          </p:nvSpPr>
          <p:spPr>
            <a:xfrm>
              <a:off x="0" y="-47625"/>
              <a:ext cx="319601" cy="500683"/>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7891949" y="3455322"/>
            <a:ext cx="4688796" cy="4689911"/>
            <a:chOff x="0" y="0"/>
            <a:chExt cx="1338730" cy="1339048"/>
          </a:xfrm>
        </p:grpSpPr>
        <p:sp>
          <p:nvSpPr>
            <p:cNvPr name="Freeform 11" id="11"/>
            <p:cNvSpPr/>
            <p:nvPr/>
          </p:nvSpPr>
          <p:spPr>
            <a:xfrm flipH="false" flipV="false" rot="0">
              <a:off x="0" y="0"/>
              <a:ext cx="1338730" cy="1339048"/>
            </a:xfrm>
            <a:custGeom>
              <a:avLst/>
              <a:gdLst/>
              <a:ahLst/>
              <a:cxnLst/>
              <a:rect r="r" b="b" t="t" l="l"/>
              <a:pathLst>
                <a:path h="1339048" w="1338730">
                  <a:moveTo>
                    <a:pt x="0" y="0"/>
                  </a:moveTo>
                  <a:lnTo>
                    <a:pt x="1338730" y="0"/>
                  </a:lnTo>
                  <a:lnTo>
                    <a:pt x="1338730" y="1339048"/>
                  </a:lnTo>
                  <a:lnTo>
                    <a:pt x="0" y="1339048"/>
                  </a:lnTo>
                  <a:close/>
                </a:path>
              </a:pathLst>
            </a:custGeom>
            <a:solidFill>
              <a:srgbClr val="E9E9E9"/>
            </a:solidFill>
            <a:ln cap="sq">
              <a:noFill/>
              <a:prstDash val="solid"/>
              <a:miter/>
            </a:ln>
          </p:spPr>
        </p:sp>
        <p:sp>
          <p:nvSpPr>
            <p:cNvPr name="TextBox 12" id="12"/>
            <p:cNvSpPr txBox="true"/>
            <p:nvPr/>
          </p:nvSpPr>
          <p:spPr>
            <a:xfrm>
              <a:off x="0" y="-47625"/>
              <a:ext cx="1338730" cy="1386673"/>
            </a:xfrm>
            <a:prstGeom prst="rect">
              <a:avLst/>
            </a:prstGeom>
          </p:spPr>
          <p:txBody>
            <a:bodyPr anchor="ctr" rtlCol="false" tIns="50800" lIns="50800" bIns="50800" rIns="50800"/>
            <a:lstStyle/>
            <a:p>
              <a:pPr algn="ctr">
                <a:lnSpc>
                  <a:spcPts val="2240"/>
                </a:lnSpc>
              </a:pPr>
            </a:p>
          </p:txBody>
        </p:sp>
      </p:grpSp>
      <p:grpSp>
        <p:nvGrpSpPr>
          <p:cNvPr name="Group 13" id="13"/>
          <p:cNvGrpSpPr/>
          <p:nvPr/>
        </p:nvGrpSpPr>
        <p:grpSpPr>
          <a:xfrm rot="0">
            <a:off x="12741954" y="3455322"/>
            <a:ext cx="4688796" cy="4689911"/>
            <a:chOff x="0" y="0"/>
            <a:chExt cx="1338730" cy="1339048"/>
          </a:xfrm>
        </p:grpSpPr>
        <p:sp>
          <p:nvSpPr>
            <p:cNvPr name="Freeform 14" id="14"/>
            <p:cNvSpPr/>
            <p:nvPr/>
          </p:nvSpPr>
          <p:spPr>
            <a:xfrm flipH="false" flipV="false" rot="0">
              <a:off x="0" y="0"/>
              <a:ext cx="1338730" cy="1339048"/>
            </a:xfrm>
            <a:custGeom>
              <a:avLst/>
              <a:gdLst/>
              <a:ahLst/>
              <a:cxnLst/>
              <a:rect r="r" b="b" t="t" l="l"/>
              <a:pathLst>
                <a:path h="1339048" w="1338730">
                  <a:moveTo>
                    <a:pt x="0" y="0"/>
                  </a:moveTo>
                  <a:lnTo>
                    <a:pt x="1338730" y="0"/>
                  </a:lnTo>
                  <a:lnTo>
                    <a:pt x="1338730" y="1339048"/>
                  </a:lnTo>
                  <a:lnTo>
                    <a:pt x="0" y="1339048"/>
                  </a:lnTo>
                  <a:close/>
                </a:path>
              </a:pathLst>
            </a:custGeom>
            <a:solidFill>
              <a:srgbClr val="E9E9E9"/>
            </a:solidFill>
            <a:ln cap="sq">
              <a:noFill/>
              <a:prstDash val="solid"/>
              <a:miter/>
            </a:ln>
          </p:spPr>
        </p:sp>
        <p:sp>
          <p:nvSpPr>
            <p:cNvPr name="TextBox 15" id="15"/>
            <p:cNvSpPr txBox="true"/>
            <p:nvPr/>
          </p:nvSpPr>
          <p:spPr>
            <a:xfrm>
              <a:off x="0" y="-47625"/>
              <a:ext cx="1338730" cy="1386673"/>
            </a:xfrm>
            <a:prstGeom prst="rect">
              <a:avLst/>
            </a:prstGeom>
          </p:spPr>
          <p:txBody>
            <a:bodyPr anchor="ctr" rtlCol="false" tIns="50800" lIns="50800" bIns="50800" rIns="50800"/>
            <a:lstStyle/>
            <a:p>
              <a:pPr algn="ctr">
                <a:lnSpc>
                  <a:spcPts val="2240"/>
                </a:lnSpc>
              </a:pPr>
            </a:p>
          </p:txBody>
        </p:sp>
      </p:grpSp>
      <p:sp>
        <p:nvSpPr>
          <p:cNvPr name="TextBox 16" id="16"/>
          <p:cNvSpPr txBox="true"/>
          <p:nvPr/>
        </p:nvSpPr>
        <p:spPr>
          <a:xfrm rot="0">
            <a:off x="9127475" y="6584901"/>
            <a:ext cx="2217744" cy="419100"/>
          </a:xfrm>
          <a:prstGeom prst="rect">
            <a:avLst/>
          </a:prstGeom>
        </p:spPr>
        <p:txBody>
          <a:bodyPr anchor="t" rtlCol="false" tIns="0" lIns="0" bIns="0" rIns="0">
            <a:spAutoFit/>
          </a:bodyPr>
          <a:lstStyle/>
          <a:p>
            <a:pPr algn="ctr" marL="0" indent="0" lvl="1">
              <a:lnSpc>
                <a:spcPts val="3600"/>
              </a:lnSpc>
              <a:spcBef>
                <a:spcPct val="0"/>
              </a:spcBef>
            </a:pPr>
            <a:r>
              <a:rPr lang="en-US" b="true" sz="2000" spc="100" strike="noStrike" u="none">
                <a:solidFill>
                  <a:srgbClr val="1B1B1B"/>
                </a:solidFill>
                <a:latin typeface="Noto Sans JP Bold"/>
                <a:ea typeface="Noto Sans JP Bold"/>
                <a:cs typeface="Noto Sans JP Bold"/>
                <a:sym typeface="Noto Sans JP Bold"/>
              </a:rPr>
              <a:t>前年比20%増　</a:t>
            </a:r>
          </a:p>
        </p:txBody>
      </p:sp>
      <p:sp>
        <p:nvSpPr>
          <p:cNvPr name="TextBox 17" id="17"/>
          <p:cNvSpPr txBox="true"/>
          <p:nvPr/>
        </p:nvSpPr>
        <p:spPr>
          <a:xfrm rot="0">
            <a:off x="13977480" y="6584901"/>
            <a:ext cx="2217744" cy="419100"/>
          </a:xfrm>
          <a:prstGeom prst="rect">
            <a:avLst/>
          </a:prstGeom>
        </p:spPr>
        <p:txBody>
          <a:bodyPr anchor="t" rtlCol="false" tIns="0" lIns="0" bIns="0" rIns="0">
            <a:spAutoFit/>
          </a:bodyPr>
          <a:lstStyle/>
          <a:p>
            <a:pPr algn="ctr" marL="0" indent="0" lvl="1">
              <a:lnSpc>
                <a:spcPts val="3600"/>
              </a:lnSpc>
              <a:spcBef>
                <a:spcPct val="0"/>
              </a:spcBef>
            </a:pPr>
            <a:r>
              <a:rPr lang="en-US" b="true" sz="2000" spc="100" strike="noStrike" u="none">
                <a:solidFill>
                  <a:srgbClr val="1B1B1B"/>
                </a:solidFill>
                <a:latin typeface="Noto Sans JP Bold"/>
                <a:ea typeface="Noto Sans JP Bold"/>
                <a:cs typeface="Noto Sans JP Bold"/>
                <a:sym typeface="Noto Sans JP Bold"/>
              </a:rPr>
              <a:t>前年比20%増　</a:t>
            </a:r>
          </a:p>
        </p:txBody>
      </p:sp>
      <p:grpSp>
        <p:nvGrpSpPr>
          <p:cNvPr name="Group 18" id="18"/>
          <p:cNvGrpSpPr/>
          <p:nvPr/>
        </p:nvGrpSpPr>
        <p:grpSpPr>
          <a:xfrm rot="0">
            <a:off x="11208661" y="6710379"/>
            <a:ext cx="301493" cy="301493"/>
            <a:chOff x="0" y="0"/>
            <a:chExt cx="401991" cy="401991"/>
          </a:xfrm>
        </p:grpSpPr>
        <p:grpSp>
          <p:nvGrpSpPr>
            <p:cNvPr name="Group 19" id="19"/>
            <p:cNvGrpSpPr/>
            <p:nvPr/>
          </p:nvGrpSpPr>
          <p:grpSpPr>
            <a:xfrm rot="0">
              <a:off x="0" y="0"/>
              <a:ext cx="401991" cy="40199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1B1B"/>
              </a:solidFill>
            </p:spPr>
          </p:sp>
          <p:sp>
            <p:nvSpPr>
              <p:cNvPr name="TextBox 21" id="21"/>
              <p:cNvSpPr txBox="true"/>
              <p:nvPr/>
            </p:nvSpPr>
            <p:spPr>
              <a:xfrm>
                <a:off x="76200" y="28575"/>
                <a:ext cx="660400" cy="708025"/>
              </a:xfrm>
              <a:prstGeom prst="rect">
                <a:avLst/>
              </a:prstGeom>
            </p:spPr>
            <p:txBody>
              <a:bodyPr anchor="ctr" rtlCol="false" tIns="80121" lIns="80121" bIns="80121" rIns="80121"/>
              <a:lstStyle/>
              <a:p>
                <a:pPr algn="ctr">
                  <a:lnSpc>
                    <a:spcPts val="2239"/>
                  </a:lnSpc>
                </a:pPr>
              </a:p>
            </p:txBody>
          </p:sp>
        </p:grpSp>
        <p:sp>
          <p:nvSpPr>
            <p:cNvPr name="Freeform 22" id="22"/>
            <p:cNvSpPr/>
            <p:nvPr/>
          </p:nvSpPr>
          <p:spPr>
            <a:xfrm flipH="false" flipV="false" rot="-2700000">
              <a:off x="72380" y="123987"/>
              <a:ext cx="257231" cy="154017"/>
            </a:xfrm>
            <a:custGeom>
              <a:avLst/>
              <a:gdLst/>
              <a:ahLst/>
              <a:cxnLst/>
              <a:rect r="r" b="b" t="t" l="l"/>
              <a:pathLst>
                <a:path h="154017" w="257231">
                  <a:moveTo>
                    <a:pt x="0" y="0"/>
                  </a:moveTo>
                  <a:lnTo>
                    <a:pt x="257231" y="0"/>
                  </a:lnTo>
                  <a:lnTo>
                    <a:pt x="257231" y="154017"/>
                  </a:lnTo>
                  <a:lnTo>
                    <a:pt x="0" y="1540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23" id="23"/>
          <p:cNvGrpSpPr/>
          <p:nvPr/>
        </p:nvGrpSpPr>
        <p:grpSpPr>
          <a:xfrm rot="0">
            <a:off x="16044477" y="6710379"/>
            <a:ext cx="301493" cy="301493"/>
            <a:chOff x="0" y="0"/>
            <a:chExt cx="401991" cy="401991"/>
          </a:xfrm>
        </p:grpSpPr>
        <p:grpSp>
          <p:nvGrpSpPr>
            <p:cNvPr name="Group 24" id="24"/>
            <p:cNvGrpSpPr/>
            <p:nvPr/>
          </p:nvGrpSpPr>
          <p:grpSpPr>
            <a:xfrm rot="0">
              <a:off x="0" y="0"/>
              <a:ext cx="401991" cy="40199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1B1B"/>
              </a:solidFill>
            </p:spPr>
          </p:sp>
          <p:sp>
            <p:nvSpPr>
              <p:cNvPr name="TextBox 26" id="26"/>
              <p:cNvSpPr txBox="true"/>
              <p:nvPr/>
            </p:nvSpPr>
            <p:spPr>
              <a:xfrm>
                <a:off x="76200" y="28575"/>
                <a:ext cx="660400" cy="708025"/>
              </a:xfrm>
              <a:prstGeom prst="rect">
                <a:avLst/>
              </a:prstGeom>
            </p:spPr>
            <p:txBody>
              <a:bodyPr anchor="ctr" rtlCol="false" tIns="80121" lIns="80121" bIns="80121" rIns="80121"/>
              <a:lstStyle/>
              <a:p>
                <a:pPr algn="ctr">
                  <a:lnSpc>
                    <a:spcPts val="2239"/>
                  </a:lnSpc>
                </a:pPr>
              </a:p>
            </p:txBody>
          </p:sp>
        </p:grpSp>
        <p:sp>
          <p:nvSpPr>
            <p:cNvPr name="Freeform 27" id="27"/>
            <p:cNvSpPr/>
            <p:nvPr/>
          </p:nvSpPr>
          <p:spPr>
            <a:xfrm flipH="false" flipV="false" rot="-2700000">
              <a:off x="72380" y="123987"/>
              <a:ext cx="257231" cy="154017"/>
            </a:xfrm>
            <a:custGeom>
              <a:avLst/>
              <a:gdLst/>
              <a:ahLst/>
              <a:cxnLst/>
              <a:rect r="r" b="b" t="t" l="l"/>
              <a:pathLst>
                <a:path h="154017" w="257231">
                  <a:moveTo>
                    <a:pt x="0" y="0"/>
                  </a:moveTo>
                  <a:lnTo>
                    <a:pt x="257231" y="0"/>
                  </a:lnTo>
                  <a:lnTo>
                    <a:pt x="257231" y="154017"/>
                  </a:lnTo>
                  <a:lnTo>
                    <a:pt x="0" y="1540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AutoShape 28" id="28"/>
          <p:cNvSpPr/>
          <p:nvPr/>
        </p:nvSpPr>
        <p:spPr>
          <a:xfrm>
            <a:off x="8048535" y="4827150"/>
            <a:ext cx="4375624" cy="0"/>
          </a:xfrm>
          <a:prstGeom prst="line">
            <a:avLst/>
          </a:prstGeom>
          <a:ln cap="flat" w="9525">
            <a:solidFill>
              <a:srgbClr val="737373"/>
            </a:solidFill>
            <a:prstDash val="solid"/>
            <a:headEnd type="none" len="sm" w="sm"/>
            <a:tailEnd type="none" len="sm" w="sm"/>
          </a:ln>
        </p:spPr>
      </p:sp>
      <p:sp>
        <p:nvSpPr>
          <p:cNvPr name="AutoShape 29" id="29"/>
          <p:cNvSpPr/>
          <p:nvPr/>
        </p:nvSpPr>
        <p:spPr>
          <a:xfrm>
            <a:off x="12898540" y="4827150"/>
            <a:ext cx="4375624" cy="0"/>
          </a:xfrm>
          <a:prstGeom prst="line">
            <a:avLst/>
          </a:prstGeom>
          <a:ln cap="flat" w="9525">
            <a:solidFill>
              <a:srgbClr val="737373"/>
            </a:solidFill>
            <a:prstDash val="solid"/>
            <a:headEnd type="none" len="sm" w="sm"/>
            <a:tailEnd type="none" len="sm" w="sm"/>
          </a:ln>
        </p:spPr>
      </p:sp>
      <p:sp>
        <p:nvSpPr>
          <p:cNvPr name="TextBox 30" id="30"/>
          <p:cNvSpPr txBox="true"/>
          <p:nvPr/>
        </p:nvSpPr>
        <p:spPr>
          <a:xfrm rot="0">
            <a:off x="8224352" y="5451426"/>
            <a:ext cx="4023990" cy="828675"/>
          </a:xfrm>
          <a:prstGeom prst="rect">
            <a:avLst/>
          </a:prstGeom>
        </p:spPr>
        <p:txBody>
          <a:bodyPr anchor="t" rtlCol="false" tIns="0" lIns="0" bIns="0" rIns="0">
            <a:spAutoFit/>
          </a:bodyPr>
          <a:lstStyle/>
          <a:p>
            <a:pPr algn="ctr">
              <a:lnSpc>
                <a:spcPts val="7199"/>
              </a:lnSpc>
            </a:pPr>
            <a:r>
              <a:rPr lang="en-US" b="true" sz="3999">
                <a:solidFill>
                  <a:srgbClr val="1B1B1B"/>
                </a:solidFill>
                <a:latin typeface="Noto Sans JP Bold"/>
                <a:ea typeface="Noto Sans JP Bold"/>
                <a:cs typeface="Noto Sans JP Bold"/>
                <a:sym typeface="Noto Sans JP Bold"/>
              </a:rPr>
              <a:t>¥500,000,000</a:t>
            </a:r>
          </a:p>
        </p:txBody>
      </p:sp>
      <p:sp>
        <p:nvSpPr>
          <p:cNvPr name="TextBox 31" id="31"/>
          <p:cNvSpPr txBox="true"/>
          <p:nvPr/>
        </p:nvSpPr>
        <p:spPr>
          <a:xfrm rot="0">
            <a:off x="13081789" y="5451426"/>
            <a:ext cx="4009126" cy="828675"/>
          </a:xfrm>
          <a:prstGeom prst="rect">
            <a:avLst/>
          </a:prstGeom>
        </p:spPr>
        <p:txBody>
          <a:bodyPr anchor="t" rtlCol="false" tIns="0" lIns="0" bIns="0" rIns="0">
            <a:spAutoFit/>
          </a:bodyPr>
          <a:lstStyle/>
          <a:p>
            <a:pPr algn="ctr">
              <a:lnSpc>
                <a:spcPts val="7199"/>
              </a:lnSpc>
            </a:pPr>
            <a:r>
              <a:rPr lang="en-US" b="true" sz="3999">
                <a:solidFill>
                  <a:srgbClr val="1B1B1B"/>
                </a:solidFill>
                <a:latin typeface="Noto Sans JP Bold"/>
                <a:ea typeface="Noto Sans JP Bold"/>
                <a:cs typeface="Noto Sans JP Bold"/>
                <a:sym typeface="Noto Sans JP Bold"/>
              </a:rPr>
              <a:t>¥100,000,000</a:t>
            </a:r>
          </a:p>
        </p:txBody>
      </p:sp>
      <p:sp>
        <p:nvSpPr>
          <p:cNvPr name="TextBox 32" id="32"/>
          <p:cNvSpPr txBox="true"/>
          <p:nvPr/>
        </p:nvSpPr>
        <p:spPr>
          <a:xfrm rot="0">
            <a:off x="13250174" y="3765112"/>
            <a:ext cx="3672356" cy="638175"/>
          </a:xfrm>
          <a:prstGeom prst="rect">
            <a:avLst/>
          </a:prstGeom>
        </p:spPr>
        <p:txBody>
          <a:bodyPr anchor="t" rtlCol="false" tIns="0" lIns="0" bIns="0" rIns="0">
            <a:spAutoFit/>
          </a:bodyPr>
          <a:lstStyle/>
          <a:p>
            <a:pPr algn="ctr">
              <a:lnSpc>
                <a:spcPts val="5400"/>
              </a:lnSpc>
            </a:pPr>
            <a:r>
              <a:rPr lang="en-US" b="true" sz="3000" spc="150">
                <a:solidFill>
                  <a:srgbClr val="1B1B1B"/>
                </a:solidFill>
                <a:latin typeface="Noto Sans JP Bold"/>
                <a:ea typeface="Noto Sans JP Bold"/>
                <a:cs typeface="Noto Sans JP Bold"/>
                <a:sym typeface="Noto Sans JP Bold"/>
              </a:rPr>
              <a:t>営業利益</a:t>
            </a:r>
          </a:p>
        </p:txBody>
      </p:sp>
      <p:sp>
        <p:nvSpPr>
          <p:cNvPr name="TextBox 33" id="33"/>
          <p:cNvSpPr txBox="true"/>
          <p:nvPr/>
        </p:nvSpPr>
        <p:spPr>
          <a:xfrm rot="0">
            <a:off x="8400169" y="3765112"/>
            <a:ext cx="3672356" cy="638175"/>
          </a:xfrm>
          <a:prstGeom prst="rect">
            <a:avLst/>
          </a:prstGeom>
        </p:spPr>
        <p:txBody>
          <a:bodyPr anchor="t" rtlCol="false" tIns="0" lIns="0" bIns="0" rIns="0">
            <a:spAutoFit/>
          </a:bodyPr>
          <a:lstStyle/>
          <a:p>
            <a:pPr algn="ctr">
              <a:lnSpc>
                <a:spcPts val="5400"/>
              </a:lnSpc>
            </a:pPr>
            <a:r>
              <a:rPr lang="en-US" b="true" sz="3000" spc="150">
                <a:solidFill>
                  <a:srgbClr val="1B1B1B"/>
                </a:solidFill>
                <a:latin typeface="Noto Sans JP Bold"/>
                <a:ea typeface="Noto Sans JP Bold"/>
                <a:cs typeface="Noto Sans JP Bold"/>
                <a:sym typeface="Noto Sans JP Bold"/>
              </a:rPr>
              <a:t>売上</a:t>
            </a:r>
          </a:p>
        </p:txBody>
      </p:sp>
      <p:sp>
        <p:nvSpPr>
          <p:cNvPr name="TextBox 34" id="34"/>
          <p:cNvSpPr txBox="true"/>
          <p:nvPr/>
        </p:nvSpPr>
        <p:spPr>
          <a:xfrm rot="0">
            <a:off x="1611418" y="3833365"/>
            <a:ext cx="5077446" cy="2095500"/>
          </a:xfrm>
          <a:prstGeom prst="rect">
            <a:avLst/>
          </a:prstGeom>
        </p:spPr>
        <p:txBody>
          <a:bodyPr anchor="t" rtlCol="false" tIns="0" lIns="0" bIns="0" rIns="0">
            <a:spAutoFit/>
          </a:bodyPr>
          <a:lstStyle/>
          <a:p>
            <a:pPr algn="l">
              <a:lnSpc>
                <a:spcPts val="8400"/>
              </a:lnSpc>
            </a:pPr>
            <a:r>
              <a:rPr lang="en-US" sz="6000" spc="300" b="true">
                <a:solidFill>
                  <a:srgbClr val="1B1B1B"/>
                </a:solidFill>
                <a:latin typeface="Noto Sans JP Heavy"/>
                <a:ea typeface="Noto Sans JP Heavy"/>
                <a:cs typeface="Noto Sans JP Heavy"/>
                <a:sym typeface="Noto Sans JP Heavy"/>
              </a:rPr>
              <a:t>前年度比で</a:t>
            </a:r>
          </a:p>
          <a:p>
            <a:pPr algn="l">
              <a:lnSpc>
                <a:spcPts val="8400"/>
              </a:lnSpc>
            </a:pPr>
            <a:r>
              <a:rPr lang="en-US" sz="6000" spc="300" b="true">
                <a:solidFill>
                  <a:srgbClr val="1B1B1B"/>
                </a:solidFill>
                <a:latin typeface="Noto Sans JP Heavy"/>
                <a:ea typeface="Noto Sans JP Heavy"/>
                <a:cs typeface="Noto Sans JP Heavy"/>
                <a:sym typeface="Noto Sans JP Heavy"/>
              </a:rPr>
              <a:t>売上アップ</a:t>
            </a:r>
          </a:p>
        </p:txBody>
      </p:sp>
      <p:grpSp>
        <p:nvGrpSpPr>
          <p:cNvPr name="Group 35" id="35"/>
          <p:cNvGrpSpPr/>
          <p:nvPr/>
        </p:nvGrpSpPr>
        <p:grpSpPr>
          <a:xfrm rot="0">
            <a:off x="5808078" y="5208055"/>
            <a:ext cx="638253" cy="638253"/>
            <a:chOff x="0" y="0"/>
            <a:chExt cx="851004" cy="851004"/>
          </a:xfrm>
        </p:grpSpPr>
        <p:grpSp>
          <p:nvGrpSpPr>
            <p:cNvPr name="Group 36" id="36"/>
            <p:cNvGrpSpPr/>
            <p:nvPr/>
          </p:nvGrpSpPr>
          <p:grpSpPr>
            <a:xfrm rot="0">
              <a:off x="0" y="0"/>
              <a:ext cx="851004" cy="851004"/>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1B1B"/>
              </a:solidFill>
            </p:spPr>
          </p:sp>
          <p:sp>
            <p:nvSpPr>
              <p:cNvPr name="TextBox 38" id="38"/>
              <p:cNvSpPr txBox="true"/>
              <p:nvPr/>
            </p:nvSpPr>
            <p:spPr>
              <a:xfrm>
                <a:off x="76200" y="28575"/>
                <a:ext cx="660400" cy="708025"/>
              </a:xfrm>
              <a:prstGeom prst="rect">
                <a:avLst/>
              </a:prstGeom>
            </p:spPr>
            <p:txBody>
              <a:bodyPr anchor="ctr" rtlCol="false" tIns="169614" lIns="169614" bIns="169614" rIns="169614"/>
              <a:lstStyle/>
              <a:p>
                <a:pPr algn="ctr">
                  <a:lnSpc>
                    <a:spcPts val="2240"/>
                  </a:lnSpc>
                </a:pPr>
              </a:p>
            </p:txBody>
          </p:sp>
        </p:grpSp>
        <p:sp>
          <p:nvSpPr>
            <p:cNvPr name="Freeform 39" id="39"/>
            <p:cNvSpPr/>
            <p:nvPr/>
          </p:nvSpPr>
          <p:spPr>
            <a:xfrm flipH="false" flipV="false" rot="-2700000">
              <a:off x="153227" y="262477"/>
              <a:ext cx="544551" cy="326050"/>
            </a:xfrm>
            <a:custGeom>
              <a:avLst/>
              <a:gdLst/>
              <a:ahLst/>
              <a:cxnLst/>
              <a:rect r="r" b="b" t="t" l="l"/>
              <a:pathLst>
                <a:path h="326050" w="544551">
                  <a:moveTo>
                    <a:pt x="0" y="0"/>
                  </a:moveTo>
                  <a:lnTo>
                    <a:pt x="544551" y="0"/>
                  </a:lnTo>
                  <a:lnTo>
                    <a:pt x="544551" y="326050"/>
                  </a:lnTo>
                  <a:lnTo>
                    <a:pt x="0" y="3260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40" id="40"/>
          <p:cNvSpPr txBox="true"/>
          <p:nvPr/>
        </p:nvSpPr>
        <p:spPr>
          <a:xfrm rot="0">
            <a:off x="1611418" y="6319390"/>
            <a:ext cx="5077446" cy="1333500"/>
          </a:xfrm>
          <a:prstGeom prst="rect">
            <a:avLst/>
          </a:prstGeom>
        </p:spPr>
        <p:txBody>
          <a:bodyPr anchor="t" rtlCol="false" tIns="0" lIns="0" bIns="0" rIns="0">
            <a:spAutoFit/>
          </a:bodyPr>
          <a:lstStyle/>
          <a:p>
            <a:pPr algn="l" marL="0" indent="0" lvl="1">
              <a:lnSpc>
                <a:spcPts val="3600"/>
              </a:lnSpc>
              <a:spcBef>
                <a:spcPct val="0"/>
              </a:spcBef>
            </a:pPr>
            <a:r>
              <a:rPr lang="en-US" sz="2000" spc="100" strike="noStrike" u="none">
                <a:solidFill>
                  <a:srgbClr val="1B1B1B"/>
                </a:solidFill>
                <a:latin typeface="Noto Sans JP"/>
                <a:ea typeface="Noto Sans JP"/>
                <a:cs typeface="Noto Sans JP"/>
                <a:sym typeface="Noto Sans JP"/>
              </a:rPr>
              <a:t>この結果は、私たちの製品とサービスが高い顧客満足度を保ち、新規および既存のお客様からの需要が高まっています。</a:t>
            </a:r>
          </a:p>
        </p:txBody>
      </p:sp>
      <p:sp>
        <p:nvSpPr>
          <p:cNvPr name="TextBox 41" id="41"/>
          <p:cNvSpPr txBox="true"/>
          <p:nvPr/>
        </p:nvSpPr>
        <p:spPr>
          <a:xfrm rot="0">
            <a:off x="2949343" y="1371153"/>
            <a:ext cx="14309957" cy="596900"/>
          </a:xfrm>
          <a:prstGeom prst="rect">
            <a:avLst/>
          </a:prstGeom>
        </p:spPr>
        <p:txBody>
          <a:bodyPr anchor="t" rtlCol="false" tIns="0" lIns="0" bIns="0" rIns="0">
            <a:spAutoFit/>
          </a:bodyPr>
          <a:lstStyle/>
          <a:p>
            <a:pPr algn="l">
              <a:lnSpc>
                <a:spcPts val="4900"/>
              </a:lnSpc>
            </a:pPr>
            <a:r>
              <a:rPr lang="en-US" sz="3500" spc="175" b="true">
                <a:solidFill>
                  <a:srgbClr val="1B1B1B"/>
                </a:solidFill>
                <a:latin typeface="Noto Sans JP Heavy"/>
                <a:ea typeface="Noto Sans JP Heavy"/>
                <a:cs typeface="Noto Sans JP Heavy"/>
                <a:sym typeface="Noto Sans JP Heavy"/>
              </a:rPr>
              <a:t>会社業績ハイライト</a:t>
            </a:r>
          </a:p>
        </p:txBody>
      </p:sp>
      <p:sp>
        <p:nvSpPr>
          <p:cNvPr name="TextBox 42" id="42"/>
          <p:cNvSpPr txBox="true"/>
          <p:nvPr/>
        </p:nvSpPr>
        <p:spPr>
          <a:xfrm rot="0">
            <a:off x="1461953" y="1228278"/>
            <a:ext cx="854779" cy="733425"/>
          </a:xfrm>
          <a:prstGeom prst="rect">
            <a:avLst/>
          </a:prstGeom>
        </p:spPr>
        <p:txBody>
          <a:bodyPr anchor="t" rtlCol="false" tIns="0" lIns="0" bIns="0" rIns="0">
            <a:spAutoFit/>
          </a:bodyPr>
          <a:lstStyle/>
          <a:p>
            <a:pPr algn="ctr" marL="0" indent="0" lvl="0">
              <a:lnSpc>
                <a:spcPts val="6300"/>
              </a:lnSpc>
              <a:spcBef>
                <a:spcPct val="0"/>
              </a:spcBef>
            </a:pPr>
            <a:r>
              <a:rPr lang="en-US" b="true" sz="3500" strike="noStrike" u="none">
                <a:solidFill>
                  <a:srgbClr val="FAFAFA"/>
                </a:solidFill>
                <a:latin typeface="Open Sans Bold"/>
                <a:ea typeface="Open Sans Bold"/>
                <a:cs typeface="Open Sans Bold"/>
                <a:sym typeface="Open Sans Bold"/>
              </a:rPr>
              <a:t>02</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a:off x="857250" y="2361305"/>
            <a:ext cx="16573500" cy="0"/>
          </a:xfrm>
          <a:prstGeom prst="line">
            <a:avLst/>
          </a:prstGeom>
          <a:ln cap="flat" w="19050">
            <a:solidFill>
              <a:srgbClr val="1B1B1B"/>
            </a:solidFill>
            <a:prstDash val="solid"/>
            <a:headEnd type="none" len="sm" w="sm"/>
            <a:tailEnd type="none" len="sm" w="sm"/>
          </a:ln>
        </p:spPr>
      </p:sp>
      <p:sp>
        <p:nvSpPr>
          <p:cNvPr name="AutoShape 3" id="3"/>
          <p:cNvSpPr/>
          <p:nvPr/>
        </p:nvSpPr>
        <p:spPr>
          <a:xfrm>
            <a:off x="857250" y="1047750"/>
            <a:ext cx="16573459" cy="0"/>
          </a:xfrm>
          <a:prstGeom prst="line">
            <a:avLst/>
          </a:prstGeom>
          <a:ln cap="flat" w="19050">
            <a:solidFill>
              <a:srgbClr val="1B1B1B"/>
            </a:solidFill>
            <a:prstDash val="solid"/>
            <a:headEnd type="none" len="sm" w="sm"/>
            <a:tailEnd type="none" len="sm" w="sm"/>
          </a:ln>
        </p:spPr>
      </p:sp>
      <p:sp>
        <p:nvSpPr>
          <p:cNvPr name="AutoShape 4" id="4"/>
          <p:cNvSpPr/>
          <p:nvPr/>
        </p:nvSpPr>
        <p:spPr>
          <a:xfrm flipV="true">
            <a:off x="856856" y="904405"/>
            <a:ext cx="16574288" cy="0"/>
          </a:xfrm>
          <a:prstGeom prst="line">
            <a:avLst/>
          </a:prstGeom>
          <a:ln cap="flat" w="57150">
            <a:solidFill>
              <a:srgbClr val="1B1B1B"/>
            </a:solidFill>
            <a:prstDash val="solid"/>
            <a:headEnd type="none" len="sm" w="sm"/>
            <a:tailEnd type="none" len="sm" w="sm"/>
          </a:ln>
        </p:spPr>
      </p:sp>
      <p:sp>
        <p:nvSpPr>
          <p:cNvPr name="AutoShape 5" id="5"/>
          <p:cNvSpPr/>
          <p:nvPr/>
        </p:nvSpPr>
        <p:spPr>
          <a:xfrm>
            <a:off x="857250" y="9382595"/>
            <a:ext cx="16573500" cy="0"/>
          </a:xfrm>
          <a:prstGeom prst="line">
            <a:avLst/>
          </a:prstGeom>
          <a:ln cap="flat" w="57150">
            <a:solidFill>
              <a:srgbClr val="1B1B1B"/>
            </a:solidFill>
            <a:prstDash val="solid"/>
            <a:headEnd type="none" len="sm" w="sm"/>
            <a:tailEnd type="none" len="sm" w="sm"/>
          </a:ln>
        </p:spPr>
      </p:sp>
      <p:sp>
        <p:nvSpPr>
          <p:cNvPr name="AutoShape 6" id="6"/>
          <p:cNvSpPr/>
          <p:nvPr/>
        </p:nvSpPr>
        <p:spPr>
          <a:xfrm>
            <a:off x="857250" y="9239250"/>
            <a:ext cx="16573500" cy="0"/>
          </a:xfrm>
          <a:prstGeom prst="line">
            <a:avLst/>
          </a:prstGeom>
          <a:ln cap="flat" w="19050">
            <a:solidFill>
              <a:srgbClr val="1B1B1B"/>
            </a:solidFill>
            <a:prstDash val="solid"/>
            <a:headEnd type="none" len="sm" w="sm"/>
            <a:tailEnd type="none" len="sm" w="sm"/>
          </a:ln>
        </p:spPr>
      </p:sp>
      <p:grpSp>
        <p:nvGrpSpPr>
          <p:cNvPr name="Group 7" id="7"/>
          <p:cNvGrpSpPr/>
          <p:nvPr/>
        </p:nvGrpSpPr>
        <p:grpSpPr>
          <a:xfrm rot="0">
            <a:off x="1282599" y="650625"/>
            <a:ext cx="1213487" cy="1720205"/>
            <a:chOff x="0" y="0"/>
            <a:chExt cx="319601" cy="453058"/>
          </a:xfrm>
        </p:grpSpPr>
        <p:sp>
          <p:nvSpPr>
            <p:cNvPr name="Freeform 8" id="8"/>
            <p:cNvSpPr/>
            <p:nvPr/>
          </p:nvSpPr>
          <p:spPr>
            <a:xfrm flipH="false" flipV="false" rot="0">
              <a:off x="0" y="0"/>
              <a:ext cx="319601" cy="453058"/>
            </a:xfrm>
            <a:custGeom>
              <a:avLst/>
              <a:gdLst/>
              <a:ahLst/>
              <a:cxnLst/>
              <a:rect r="r" b="b" t="t" l="l"/>
              <a:pathLst>
                <a:path h="453058" w="319601">
                  <a:moveTo>
                    <a:pt x="0" y="0"/>
                  </a:moveTo>
                  <a:lnTo>
                    <a:pt x="319601" y="0"/>
                  </a:lnTo>
                  <a:lnTo>
                    <a:pt x="319601" y="453058"/>
                  </a:lnTo>
                  <a:lnTo>
                    <a:pt x="0" y="453058"/>
                  </a:lnTo>
                  <a:close/>
                </a:path>
              </a:pathLst>
            </a:custGeom>
            <a:solidFill>
              <a:srgbClr val="1B1B1B"/>
            </a:solidFill>
          </p:spPr>
        </p:sp>
        <p:sp>
          <p:nvSpPr>
            <p:cNvPr name="TextBox 9" id="9"/>
            <p:cNvSpPr txBox="true"/>
            <p:nvPr/>
          </p:nvSpPr>
          <p:spPr>
            <a:xfrm>
              <a:off x="0" y="-47625"/>
              <a:ext cx="319601" cy="500683"/>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2949343" y="1371153"/>
            <a:ext cx="14309957" cy="596900"/>
          </a:xfrm>
          <a:prstGeom prst="rect">
            <a:avLst/>
          </a:prstGeom>
        </p:spPr>
        <p:txBody>
          <a:bodyPr anchor="t" rtlCol="false" tIns="0" lIns="0" bIns="0" rIns="0">
            <a:spAutoFit/>
          </a:bodyPr>
          <a:lstStyle/>
          <a:p>
            <a:pPr algn="l">
              <a:lnSpc>
                <a:spcPts val="4900"/>
              </a:lnSpc>
            </a:pPr>
            <a:r>
              <a:rPr lang="en-US" sz="3500" spc="175" b="true">
                <a:solidFill>
                  <a:srgbClr val="1B1B1B"/>
                </a:solidFill>
                <a:latin typeface="Noto Sans JP Heavy"/>
                <a:ea typeface="Noto Sans JP Heavy"/>
                <a:cs typeface="Noto Sans JP Heavy"/>
                <a:sym typeface="Noto Sans JP Heavy"/>
              </a:rPr>
              <a:t>会社業績の要因</a:t>
            </a:r>
          </a:p>
        </p:txBody>
      </p:sp>
      <p:sp>
        <p:nvSpPr>
          <p:cNvPr name="TextBox 11" id="11"/>
          <p:cNvSpPr txBox="true"/>
          <p:nvPr/>
        </p:nvSpPr>
        <p:spPr>
          <a:xfrm rot="0">
            <a:off x="1461953" y="1228278"/>
            <a:ext cx="854779" cy="733425"/>
          </a:xfrm>
          <a:prstGeom prst="rect">
            <a:avLst/>
          </a:prstGeom>
        </p:spPr>
        <p:txBody>
          <a:bodyPr anchor="t" rtlCol="false" tIns="0" lIns="0" bIns="0" rIns="0">
            <a:spAutoFit/>
          </a:bodyPr>
          <a:lstStyle/>
          <a:p>
            <a:pPr algn="ctr" marL="0" indent="0" lvl="0">
              <a:lnSpc>
                <a:spcPts val="6300"/>
              </a:lnSpc>
              <a:spcBef>
                <a:spcPct val="0"/>
              </a:spcBef>
            </a:pPr>
            <a:r>
              <a:rPr lang="en-US" b="true" sz="3500" strike="noStrike" u="none">
                <a:solidFill>
                  <a:srgbClr val="FAFAFA"/>
                </a:solidFill>
                <a:latin typeface="Open Sans Bold"/>
                <a:ea typeface="Open Sans Bold"/>
                <a:cs typeface="Open Sans Bold"/>
                <a:sym typeface="Open Sans Bold"/>
              </a:rPr>
              <a:t>02</a:t>
            </a:r>
          </a:p>
        </p:txBody>
      </p:sp>
      <p:sp>
        <p:nvSpPr>
          <p:cNvPr name="Freeform 12" id="12"/>
          <p:cNvSpPr/>
          <p:nvPr/>
        </p:nvSpPr>
        <p:spPr>
          <a:xfrm flipH="false" flipV="false" rot="0">
            <a:off x="2801203" y="3374725"/>
            <a:ext cx="1821353" cy="1498063"/>
          </a:xfrm>
          <a:custGeom>
            <a:avLst/>
            <a:gdLst/>
            <a:ahLst/>
            <a:cxnLst/>
            <a:rect r="r" b="b" t="t" l="l"/>
            <a:pathLst>
              <a:path h="1498063" w="1821353">
                <a:moveTo>
                  <a:pt x="0" y="0"/>
                </a:moveTo>
                <a:lnTo>
                  <a:pt x="1821354" y="0"/>
                </a:lnTo>
                <a:lnTo>
                  <a:pt x="1821354" y="1498063"/>
                </a:lnTo>
                <a:lnTo>
                  <a:pt x="0" y="1498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463137" y="5409753"/>
            <a:ext cx="4497486" cy="523875"/>
          </a:xfrm>
          <a:prstGeom prst="rect">
            <a:avLst/>
          </a:prstGeom>
        </p:spPr>
        <p:txBody>
          <a:bodyPr anchor="t" rtlCol="false" tIns="0" lIns="0" bIns="0" rIns="0">
            <a:spAutoFit/>
          </a:bodyPr>
          <a:lstStyle/>
          <a:p>
            <a:pPr algn="ctr">
              <a:lnSpc>
                <a:spcPts val="4200"/>
              </a:lnSpc>
            </a:pPr>
            <a:r>
              <a:rPr lang="en-US" b="true" sz="3000" spc="150">
                <a:solidFill>
                  <a:srgbClr val="1B1B1B"/>
                </a:solidFill>
                <a:latin typeface="Noto Sans JP Heavy"/>
                <a:ea typeface="Noto Sans JP Heavy"/>
                <a:cs typeface="Noto Sans JP Heavy"/>
                <a:sym typeface="Noto Sans JP Heavy"/>
              </a:rPr>
              <a:t>新規顧客の増加</a:t>
            </a:r>
          </a:p>
        </p:txBody>
      </p:sp>
      <p:sp>
        <p:nvSpPr>
          <p:cNvPr name="TextBox 14" id="14"/>
          <p:cNvSpPr txBox="true"/>
          <p:nvPr/>
        </p:nvSpPr>
        <p:spPr>
          <a:xfrm rot="0">
            <a:off x="1463137" y="6298511"/>
            <a:ext cx="4497486" cy="1790700"/>
          </a:xfrm>
          <a:prstGeom prst="rect">
            <a:avLst/>
          </a:prstGeom>
        </p:spPr>
        <p:txBody>
          <a:bodyPr anchor="t" rtlCol="false" tIns="0" lIns="0" bIns="0" rIns="0">
            <a:spAutoFit/>
          </a:bodyPr>
          <a:lstStyle/>
          <a:p>
            <a:pPr algn="l" marL="0" indent="0" lvl="1">
              <a:lnSpc>
                <a:spcPts val="3600"/>
              </a:lnSpc>
              <a:spcBef>
                <a:spcPct val="0"/>
              </a:spcBef>
            </a:pPr>
            <a:r>
              <a:rPr lang="en-US" sz="2000" spc="100" strike="noStrike" u="none">
                <a:solidFill>
                  <a:srgbClr val="1B1B1B"/>
                </a:solidFill>
                <a:latin typeface="Noto Sans JP"/>
                <a:ea typeface="Noto Sans JP"/>
                <a:cs typeface="Noto Sans JP"/>
                <a:sym typeface="Noto Sans JP"/>
              </a:rPr>
              <a:t>今年度、新たに200社の企業が私たちのサービスを導入しました。この結果、顧客基盤は前年比20%増となりました。</a:t>
            </a:r>
          </a:p>
        </p:txBody>
      </p:sp>
      <p:sp>
        <p:nvSpPr>
          <p:cNvPr name="Freeform 15" id="15"/>
          <p:cNvSpPr/>
          <p:nvPr/>
        </p:nvSpPr>
        <p:spPr>
          <a:xfrm flipH="false" flipV="false" rot="0">
            <a:off x="13636896" y="3374725"/>
            <a:ext cx="1878449" cy="1498063"/>
          </a:xfrm>
          <a:custGeom>
            <a:avLst/>
            <a:gdLst/>
            <a:ahLst/>
            <a:cxnLst/>
            <a:rect r="r" b="b" t="t" l="l"/>
            <a:pathLst>
              <a:path h="1498063" w="1878449">
                <a:moveTo>
                  <a:pt x="0" y="0"/>
                </a:moveTo>
                <a:lnTo>
                  <a:pt x="1878448" y="0"/>
                </a:lnTo>
                <a:lnTo>
                  <a:pt x="1878448" y="1498063"/>
                </a:lnTo>
                <a:lnTo>
                  <a:pt x="0" y="14980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2327377" y="5409753"/>
            <a:ext cx="4497486" cy="523875"/>
          </a:xfrm>
          <a:prstGeom prst="rect">
            <a:avLst/>
          </a:prstGeom>
        </p:spPr>
        <p:txBody>
          <a:bodyPr anchor="t" rtlCol="false" tIns="0" lIns="0" bIns="0" rIns="0">
            <a:spAutoFit/>
          </a:bodyPr>
          <a:lstStyle/>
          <a:p>
            <a:pPr algn="ctr">
              <a:lnSpc>
                <a:spcPts val="4200"/>
              </a:lnSpc>
            </a:pPr>
            <a:r>
              <a:rPr lang="en-US" b="true" sz="3000" spc="150">
                <a:solidFill>
                  <a:srgbClr val="1B1B1B"/>
                </a:solidFill>
                <a:latin typeface="Noto Sans JP Heavy"/>
                <a:ea typeface="Noto Sans JP Heavy"/>
                <a:cs typeface="Noto Sans JP Heavy"/>
                <a:sym typeface="Noto Sans JP Heavy"/>
              </a:rPr>
              <a:t>パートナーシップ</a:t>
            </a:r>
          </a:p>
        </p:txBody>
      </p:sp>
      <p:sp>
        <p:nvSpPr>
          <p:cNvPr name="TextBox 17" id="17"/>
          <p:cNvSpPr txBox="true"/>
          <p:nvPr/>
        </p:nvSpPr>
        <p:spPr>
          <a:xfrm rot="0">
            <a:off x="12327377" y="6298511"/>
            <a:ext cx="4497486" cy="1333500"/>
          </a:xfrm>
          <a:prstGeom prst="rect">
            <a:avLst/>
          </a:prstGeom>
        </p:spPr>
        <p:txBody>
          <a:bodyPr anchor="t" rtlCol="false" tIns="0" lIns="0" bIns="0" rIns="0">
            <a:spAutoFit/>
          </a:bodyPr>
          <a:lstStyle/>
          <a:p>
            <a:pPr algn="l" marL="0" indent="0" lvl="1">
              <a:lnSpc>
                <a:spcPts val="3600"/>
              </a:lnSpc>
              <a:spcBef>
                <a:spcPct val="0"/>
              </a:spcBef>
            </a:pPr>
            <a:r>
              <a:rPr lang="en-US" sz="2000" spc="100" strike="noStrike" u="none">
                <a:solidFill>
                  <a:srgbClr val="1B1B1B"/>
                </a:solidFill>
                <a:latin typeface="Noto Sans JP"/>
                <a:ea typeface="Noto Sans JP"/>
                <a:cs typeface="Noto Sans JP"/>
                <a:sym typeface="Noto Sans JP"/>
              </a:rPr>
              <a:t>今年度は新たに5つの業界リーダーとのパートナーシップを締結し、製品とサービスの拡大を実現しました。</a:t>
            </a:r>
          </a:p>
        </p:txBody>
      </p:sp>
      <p:sp>
        <p:nvSpPr>
          <p:cNvPr name="TextBox 18" id="18"/>
          <p:cNvSpPr txBox="true"/>
          <p:nvPr/>
        </p:nvSpPr>
        <p:spPr>
          <a:xfrm rot="0">
            <a:off x="6895257" y="5409753"/>
            <a:ext cx="4497486" cy="523875"/>
          </a:xfrm>
          <a:prstGeom prst="rect">
            <a:avLst/>
          </a:prstGeom>
        </p:spPr>
        <p:txBody>
          <a:bodyPr anchor="t" rtlCol="false" tIns="0" lIns="0" bIns="0" rIns="0">
            <a:spAutoFit/>
          </a:bodyPr>
          <a:lstStyle/>
          <a:p>
            <a:pPr algn="ctr">
              <a:lnSpc>
                <a:spcPts val="4200"/>
              </a:lnSpc>
            </a:pPr>
            <a:r>
              <a:rPr lang="en-US" b="true" sz="3000" spc="150">
                <a:solidFill>
                  <a:srgbClr val="1B1B1B"/>
                </a:solidFill>
                <a:latin typeface="Noto Sans JP Heavy"/>
                <a:ea typeface="Noto Sans JP Heavy"/>
                <a:cs typeface="Noto Sans JP Heavy"/>
                <a:sym typeface="Noto Sans JP Heavy"/>
              </a:rPr>
              <a:t>新製品の成功</a:t>
            </a:r>
          </a:p>
        </p:txBody>
      </p:sp>
      <p:sp>
        <p:nvSpPr>
          <p:cNvPr name="TextBox 19" id="19"/>
          <p:cNvSpPr txBox="true"/>
          <p:nvPr/>
        </p:nvSpPr>
        <p:spPr>
          <a:xfrm rot="0">
            <a:off x="6895257" y="6298511"/>
            <a:ext cx="4497486" cy="1790700"/>
          </a:xfrm>
          <a:prstGeom prst="rect">
            <a:avLst/>
          </a:prstGeom>
        </p:spPr>
        <p:txBody>
          <a:bodyPr anchor="t" rtlCol="false" tIns="0" lIns="0" bIns="0" rIns="0">
            <a:spAutoFit/>
          </a:bodyPr>
          <a:lstStyle/>
          <a:p>
            <a:pPr algn="l" marL="0" indent="0" lvl="1">
              <a:lnSpc>
                <a:spcPts val="3600"/>
              </a:lnSpc>
              <a:spcBef>
                <a:spcPct val="0"/>
              </a:spcBef>
            </a:pPr>
            <a:r>
              <a:rPr lang="en-US" sz="2000" spc="100" strike="noStrike" u="none">
                <a:solidFill>
                  <a:srgbClr val="1B1B1B"/>
                </a:solidFill>
                <a:latin typeface="Noto Sans JP"/>
                <a:ea typeface="Noto Sans JP"/>
                <a:cs typeface="Noto Sans JP"/>
                <a:sym typeface="Noto Sans JP"/>
              </a:rPr>
              <a:t>今年度リリースした新製品は、発売初年度で200社以上の顧客に導入され、その性能と使いやすさが高く評価されました。</a:t>
            </a:r>
          </a:p>
        </p:txBody>
      </p:sp>
      <p:sp>
        <p:nvSpPr>
          <p:cNvPr name="Freeform 20" id="20"/>
          <p:cNvSpPr/>
          <p:nvPr/>
        </p:nvSpPr>
        <p:spPr>
          <a:xfrm flipH="false" flipV="false" rot="0">
            <a:off x="8216407" y="3374725"/>
            <a:ext cx="1855186" cy="1498063"/>
          </a:xfrm>
          <a:custGeom>
            <a:avLst/>
            <a:gdLst/>
            <a:ahLst/>
            <a:cxnLst/>
            <a:rect r="r" b="b" t="t" l="l"/>
            <a:pathLst>
              <a:path h="1498063" w="1855186">
                <a:moveTo>
                  <a:pt x="0" y="0"/>
                </a:moveTo>
                <a:lnTo>
                  <a:pt x="1855186" y="0"/>
                </a:lnTo>
                <a:lnTo>
                  <a:pt x="1855186" y="1498063"/>
                </a:lnTo>
                <a:lnTo>
                  <a:pt x="0" y="14980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9E9E9"/>
        </a:solidFill>
      </p:bgPr>
    </p:bg>
    <p:spTree>
      <p:nvGrpSpPr>
        <p:cNvPr id="1" name=""/>
        <p:cNvGrpSpPr/>
        <p:nvPr/>
      </p:nvGrpSpPr>
      <p:grpSpPr>
        <a:xfrm>
          <a:off x="0" y="0"/>
          <a:ext cx="0" cy="0"/>
          <a:chOff x="0" y="0"/>
          <a:chExt cx="0" cy="0"/>
        </a:xfrm>
      </p:grpSpPr>
      <p:sp>
        <p:nvSpPr>
          <p:cNvPr name="AutoShape 2" id="2"/>
          <p:cNvSpPr/>
          <p:nvPr/>
        </p:nvSpPr>
        <p:spPr>
          <a:xfrm>
            <a:off x="857250" y="1047750"/>
            <a:ext cx="16573459" cy="0"/>
          </a:xfrm>
          <a:prstGeom prst="line">
            <a:avLst/>
          </a:prstGeom>
          <a:ln cap="flat" w="19050">
            <a:solidFill>
              <a:srgbClr val="1B1B1B"/>
            </a:solidFill>
            <a:prstDash val="solid"/>
            <a:headEnd type="none" len="sm" w="sm"/>
            <a:tailEnd type="none" len="sm" w="sm"/>
          </a:ln>
        </p:spPr>
      </p:sp>
      <p:sp>
        <p:nvSpPr>
          <p:cNvPr name="AutoShape 3" id="3"/>
          <p:cNvSpPr/>
          <p:nvPr/>
        </p:nvSpPr>
        <p:spPr>
          <a:xfrm flipV="true">
            <a:off x="856856" y="904405"/>
            <a:ext cx="16574288" cy="0"/>
          </a:xfrm>
          <a:prstGeom prst="line">
            <a:avLst/>
          </a:prstGeom>
          <a:ln cap="flat" w="57150">
            <a:solidFill>
              <a:srgbClr val="1B1B1B"/>
            </a:solidFill>
            <a:prstDash val="solid"/>
            <a:headEnd type="none" len="sm" w="sm"/>
            <a:tailEnd type="none" len="sm" w="sm"/>
          </a:ln>
        </p:spPr>
      </p:sp>
      <p:sp>
        <p:nvSpPr>
          <p:cNvPr name="Freeform 4" id="4"/>
          <p:cNvSpPr/>
          <p:nvPr/>
        </p:nvSpPr>
        <p:spPr>
          <a:xfrm flipH="true" flipV="false" rot="0">
            <a:off x="13374676" y="2004868"/>
            <a:ext cx="5352794" cy="6277264"/>
          </a:xfrm>
          <a:custGeom>
            <a:avLst/>
            <a:gdLst/>
            <a:ahLst/>
            <a:cxnLst/>
            <a:rect r="r" b="b" t="t" l="l"/>
            <a:pathLst>
              <a:path h="6277264" w="5352794">
                <a:moveTo>
                  <a:pt x="5352794" y="0"/>
                </a:moveTo>
                <a:lnTo>
                  <a:pt x="0" y="0"/>
                </a:lnTo>
                <a:lnTo>
                  <a:pt x="0" y="6277264"/>
                </a:lnTo>
                <a:lnTo>
                  <a:pt x="5352794" y="6277264"/>
                </a:lnTo>
                <a:lnTo>
                  <a:pt x="5352794"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680878" y="6580668"/>
            <a:ext cx="14995704" cy="3321049"/>
          </a:xfrm>
          <a:prstGeom prst="rect">
            <a:avLst/>
          </a:prstGeom>
        </p:spPr>
        <p:txBody>
          <a:bodyPr anchor="t" rtlCol="false" tIns="0" lIns="0" bIns="0" rIns="0">
            <a:spAutoFit/>
          </a:bodyPr>
          <a:lstStyle/>
          <a:p>
            <a:pPr algn="r" marL="0" indent="0" lvl="0">
              <a:lnSpc>
                <a:spcPts val="24999"/>
              </a:lnSpc>
            </a:pPr>
            <a:r>
              <a:rPr lang="en-US" b="true" sz="24999" strike="noStrike" u="none">
                <a:solidFill>
                  <a:srgbClr val="CCCCCC"/>
                </a:solidFill>
                <a:latin typeface="Open Sans Bold"/>
                <a:ea typeface="Open Sans Bold"/>
                <a:cs typeface="Open Sans Bold"/>
                <a:sym typeface="Open Sans Bold"/>
              </a:rPr>
              <a:t>03</a:t>
            </a:r>
          </a:p>
        </p:txBody>
      </p:sp>
      <p:sp>
        <p:nvSpPr>
          <p:cNvPr name="AutoShape 6" id="6"/>
          <p:cNvSpPr/>
          <p:nvPr/>
        </p:nvSpPr>
        <p:spPr>
          <a:xfrm>
            <a:off x="857250" y="9382595"/>
            <a:ext cx="16573500" cy="0"/>
          </a:xfrm>
          <a:prstGeom prst="line">
            <a:avLst/>
          </a:prstGeom>
          <a:ln cap="flat" w="57150">
            <a:solidFill>
              <a:srgbClr val="1B1B1B"/>
            </a:solidFill>
            <a:prstDash val="solid"/>
            <a:headEnd type="none" len="sm" w="sm"/>
            <a:tailEnd type="none" len="sm" w="sm"/>
          </a:ln>
        </p:spPr>
      </p:sp>
      <p:sp>
        <p:nvSpPr>
          <p:cNvPr name="AutoShape 7" id="7"/>
          <p:cNvSpPr/>
          <p:nvPr/>
        </p:nvSpPr>
        <p:spPr>
          <a:xfrm>
            <a:off x="857250" y="9239250"/>
            <a:ext cx="16573500" cy="0"/>
          </a:xfrm>
          <a:prstGeom prst="line">
            <a:avLst/>
          </a:prstGeom>
          <a:ln cap="flat" w="19050">
            <a:solidFill>
              <a:srgbClr val="1B1B1B"/>
            </a:solidFill>
            <a:prstDash val="solid"/>
            <a:headEnd type="none" len="sm" w="sm"/>
            <a:tailEnd type="none" len="sm" w="sm"/>
          </a:ln>
        </p:spPr>
      </p:sp>
      <p:sp>
        <p:nvSpPr>
          <p:cNvPr name="TextBox 8" id="8"/>
          <p:cNvSpPr txBox="true"/>
          <p:nvPr/>
        </p:nvSpPr>
        <p:spPr>
          <a:xfrm rot="0">
            <a:off x="3574300" y="4036514"/>
            <a:ext cx="11290747" cy="1028700"/>
          </a:xfrm>
          <a:prstGeom prst="rect">
            <a:avLst/>
          </a:prstGeom>
        </p:spPr>
        <p:txBody>
          <a:bodyPr anchor="t" rtlCol="false" tIns="0" lIns="0" bIns="0" rIns="0">
            <a:spAutoFit/>
          </a:bodyPr>
          <a:lstStyle/>
          <a:p>
            <a:pPr algn="l">
              <a:lnSpc>
                <a:spcPts val="8400"/>
              </a:lnSpc>
            </a:pPr>
            <a:r>
              <a:rPr lang="en-US" sz="6000" spc="300" b="true">
                <a:solidFill>
                  <a:srgbClr val="1B1B1B"/>
                </a:solidFill>
                <a:latin typeface="Noto Sans JP Heavy"/>
                <a:ea typeface="Noto Sans JP Heavy"/>
                <a:cs typeface="Noto Sans JP Heavy"/>
                <a:sym typeface="Noto Sans JP Heavy"/>
              </a:rPr>
              <a:t>財務データ</a:t>
            </a:r>
          </a:p>
        </p:txBody>
      </p:sp>
      <p:sp>
        <p:nvSpPr>
          <p:cNvPr name="TextBox 9" id="9"/>
          <p:cNvSpPr txBox="true"/>
          <p:nvPr/>
        </p:nvSpPr>
        <p:spPr>
          <a:xfrm rot="0">
            <a:off x="3574300" y="5411485"/>
            <a:ext cx="6931842" cy="876300"/>
          </a:xfrm>
          <a:prstGeom prst="rect">
            <a:avLst/>
          </a:prstGeom>
        </p:spPr>
        <p:txBody>
          <a:bodyPr anchor="t" rtlCol="false" tIns="0" lIns="0" bIns="0" rIns="0">
            <a:spAutoFit/>
          </a:bodyPr>
          <a:lstStyle/>
          <a:p>
            <a:pPr algn="l" marL="0" indent="0" lvl="1">
              <a:lnSpc>
                <a:spcPts val="3600"/>
              </a:lnSpc>
              <a:spcBef>
                <a:spcPct val="0"/>
              </a:spcBef>
            </a:pPr>
            <a:r>
              <a:rPr lang="en-US" sz="2000" spc="100" strike="noStrike" u="none">
                <a:solidFill>
                  <a:srgbClr val="1B1B1B"/>
                </a:solidFill>
                <a:latin typeface="Noto Sans JP"/>
                <a:ea typeface="Noto Sans JP"/>
                <a:cs typeface="Noto Sans JP"/>
                <a:sym typeface="Noto Sans JP"/>
              </a:rPr>
              <a:t>財務データや、売上についての詳細情報などについてご説明させていただきます。</a:t>
            </a:r>
          </a:p>
        </p:txBody>
      </p:sp>
      <p:grpSp>
        <p:nvGrpSpPr>
          <p:cNvPr name="Group 10" id="10"/>
          <p:cNvGrpSpPr/>
          <p:nvPr/>
        </p:nvGrpSpPr>
        <p:grpSpPr>
          <a:xfrm rot="0">
            <a:off x="1611418" y="3934645"/>
            <a:ext cx="1213487" cy="1346739"/>
            <a:chOff x="0" y="0"/>
            <a:chExt cx="319601" cy="354697"/>
          </a:xfrm>
        </p:grpSpPr>
        <p:sp>
          <p:nvSpPr>
            <p:cNvPr name="Freeform 11" id="11"/>
            <p:cNvSpPr/>
            <p:nvPr/>
          </p:nvSpPr>
          <p:spPr>
            <a:xfrm flipH="false" flipV="false" rot="0">
              <a:off x="0" y="0"/>
              <a:ext cx="319601" cy="354697"/>
            </a:xfrm>
            <a:custGeom>
              <a:avLst/>
              <a:gdLst/>
              <a:ahLst/>
              <a:cxnLst/>
              <a:rect r="r" b="b" t="t" l="l"/>
              <a:pathLst>
                <a:path h="354697" w="319601">
                  <a:moveTo>
                    <a:pt x="0" y="0"/>
                  </a:moveTo>
                  <a:lnTo>
                    <a:pt x="319601" y="0"/>
                  </a:lnTo>
                  <a:lnTo>
                    <a:pt x="319601" y="354697"/>
                  </a:lnTo>
                  <a:lnTo>
                    <a:pt x="0" y="354697"/>
                  </a:lnTo>
                  <a:close/>
                </a:path>
              </a:pathLst>
            </a:custGeom>
            <a:solidFill>
              <a:srgbClr val="1B1B1B"/>
            </a:solidFill>
          </p:spPr>
        </p:sp>
        <p:sp>
          <p:nvSpPr>
            <p:cNvPr name="TextBox 12" id="12"/>
            <p:cNvSpPr txBox="true"/>
            <p:nvPr/>
          </p:nvSpPr>
          <p:spPr>
            <a:xfrm>
              <a:off x="0" y="-47625"/>
              <a:ext cx="319601" cy="402322"/>
            </a:xfrm>
            <a:prstGeom prst="rect">
              <a:avLst/>
            </a:prstGeom>
          </p:spPr>
          <p:txBody>
            <a:bodyPr anchor="ctr" rtlCol="false" tIns="50800" lIns="50800" bIns="50800" rIns="50800"/>
            <a:lstStyle/>
            <a:p>
              <a:pPr algn="ctr">
                <a:lnSpc>
                  <a:spcPts val="3359"/>
                </a:lnSpc>
              </a:pPr>
            </a:p>
          </p:txBody>
        </p:sp>
      </p:grpSp>
      <p:sp>
        <p:nvSpPr>
          <p:cNvPr name="TextBox 13" id="13"/>
          <p:cNvSpPr txBox="true"/>
          <p:nvPr/>
        </p:nvSpPr>
        <p:spPr>
          <a:xfrm rot="0">
            <a:off x="1611418" y="4069851"/>
            <a:ext cx="1213487" cy="828675"/>
          </a:xfrm>
          <a:prstGeom prst="rect">
            <a:avLst/>
          </a:prstGeom>
        </p:spPr>
        <p:txBody>
          <a:bodyPr anchor="t" rtlCol="false" tIns="0" lIns="0" bIns="0" rIns="0">
            <a:spAutoFit/>
          </a:bodyPr>
          <a:lstStyle/>
          <a:p>
            <a:pPr algn="ctr" marL="0" indent="0" lvl="0">
              <a:lnSpc>
                <a:spcPts val="7199"/>
              </a:lnSpc>
              <a:spcBef>
                <a:spcPct val="0"/>
              </a:spcBef>
            </a:pPr>
            <a:r>
              <a:rPr lang="en-US" b="true" sz="3999">
                <a:solidFill>
                  <a:srgbClr val="FAFAFA"/>
                </a:solidFill>
                <a:latin typeface="Open Sans Bold"/>
                <a:ea typeface="Open Sans Bold"/>
                <a:cs typeface="Open Sans Bold"/>
                <a:sym typeface="Open Sans Bold"/>
              </a:rPr>
              <a:t>03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DAG-jXjIguU</dc:identifier>
  <dcterms:modified xsi:type="dcterms:W3CDTF">2011-08-01T06:04:30Z</dcterms:modified>
  <cp:revision>1</cp:revision>
  <dc:title>白　シンプル　年次報告書　プレゼンテーション</dc:title>
</cp:coreProperties>
</file>